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74.jpg" ContentType="image/png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37" r:id="rId2"/>
    <p:sldId id="301" r:id="rId3"/>
    <p:sldId id="302" r:id="rId4"/>
    <p:sldId id="304" r:id="rId5"/>
    <p:sldId id="303" r:id="rId6"/>
    <p:sldId id="305" r:id="rId7"/>
    <p:sldId id="306" r:id="rId8"/>
    <p:sldId id="307" r:id="rId9"/>
    <p:sldId id="283" r:id="rId10"/>
    <p:sldId id="286" r:id="rId11"/>
    <p:sldId id="285" r:id="rId12"/>
    <p:sldId id="288" r:id="rId13"/>
    <p:sldId id="287" r:id="rId14"/>
    <p:sldId id="290" r:id="rId15"/>
    <p:sldId id="289" r:id="rId16"/>
    <p:sldId id="292" r:id="rId17"/>
    <p:sldId id="291" r:id="rId18"/>
    <p:sldId id="294" r:id="rId19"/>
    <p:sldId id="293" r:id="rId20"/>
    <p:sldId id="295" r:id="rId21"/>
    <p:sldId id="296" r:id="rId22"/>
    <p:sldId id="297" r:id="rId23"/>
    <p:sldId id="298" r:id="rId24"/>
    <p:sldId id="316" r:id="rId25"/>
    <p:sldId id="317" r:id="rId26"/>
    <p:sldId id="318" r:id="rId27"/>
    <p:sldId id="319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271" r:id="rId57"/>
    <p:sldId id="460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8DCD"/>
    <a:srgbClr val="FFFFFF"/>
    <a:srgbClr val="CC00CC"/>
    <a:srgbClr val="00B050"/>
    <a:srgbClr val="BDD7EE"/>
    <a:srgbClr val="C5E0B4"/>
    <a:srgbClr val="70AD47"/>
    <a:srgbClr val="8CBD6B"/>
    <a:srgbClr val="5B9BD5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7140" autoAdjust="0"/>
  </p:normalViewPr>
  <p:slideViewPr>
    <p:cSldViewPr snapToGrid="0">
      <p:cViewPr varScale="1">
        <p:scale>
          <a:sx n="154" d="100"/>
          <a:sy n="154" d="100"/>
        </p:scale>
        <p:origin x="2634" y="150"/>
      </p:cViewPr>
      <p:guideLst/>
    </p:cSldViewPr>
  </p:slideViewPr>
  <p:outlineViewPr>
    <p:cViewPr>
      <p:scale>
        <a:sx n="33" d="100"/>
        <a:sy n="33" d="100"/>
      </p:scale>
      <p:origin x="0" y="-1740"/>
    </p:cViewPr>
  </p:outlineViewPr>
  <p:notesTextViewPr>
    <p:cViewPr>
      <p:scale>
        <a:sx n="75" d="100"/>
        <a:sy n="75" d="100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17043-1BB4-4629-AF52-74DE8F241362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7A190-E128-4BC3-9A90-A551F5C24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8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A190-E128-4BC3-9A90-A551F5C24B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3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A190-E128-4BC3-9A90-A551F5C24B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0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A190-E128-4BC3-9A90-A551F5C24B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8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A190-E128-4BC3-9A90-A551F5C24B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0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2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3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8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93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5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9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0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9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3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3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9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1C790-473F-4C67-877F-5DB74C3B84C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C896-8634-4DD2-B2E9-3E82A112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2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18" Type="http://schemas.openxmlformats.org/officeDocument/2006/relationships/image" Target="../media/image125.jpeg"/><Relationship Id="rId3" Type="http://schemas.openxmlformats.org/officeDocument/2006/relationships/image" Target="../media/image95.png"/><Relationship Id="rId21" Type="http://schemas.openxmlformats.org/officeDocument/2006/relationships/image" Target="../media/image128.png"/><Relationship Id="rId7" Type="http://schemas.openxmlformats.org/officeDocument/2006/relationships/image" Target="../media/image78.gif"/><Relationship Id="rId12" Type="http://schemas.openxmlformats.org/officeDocument/2006/relationships/image" Target="../media/image119.jpeg"/><Relationship Id="rId17" Type="http://schemas.openxmlformats.org/officeDocument/2006/relationships/image" Target="../media/image124.jpeg"/><Relationship Id="rId25" Type="http://schemas.openxmlformats.org/officeDocument/2006/relationships/image" Target="../media/image131.jpeg"/><Relationship Id="rId2" Type="http://schemas.openxmlformats.org/officeDocument/2006/relationships/image" Target="../media/image113.jpeg"/><Relationship Id="rId16" Type="http://schemas.openxmlformats.org/officeDocument/2006/relationships/image" Target="../media/image123.jp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gif"/><Relationship Id="rId11" Type="http://schemas.openxmlformats.org/officeDocument/2006/relationships/image" Target="../media/image118.jpeg"/><Relationship Id="rId24" Type="http://schemas.openxmlformats.org/officeDocument/2006/relationships/image" Target="../media/image130.jpeg"/><Relationship Id="rId5" Type="http://schemas.openxmlformats.org/officeDocument/2006/relationships/image" Target="../media/image114.jpeg"/><Relationship Id="rId15" Type="http://schemas.openxmlformats.org/officeDocument/2006/relationships/image" Target="../media/image122.png"/><Relationship Id="rId23" Type="http://schemas.openxmlformats.org/officeDocument/2006/relationships/image" Target="../media/image129.jpeg"/><Relationship Id="rId10" Type="http://schemas.openxmlformats.org/officeDocument/2006/relationships/image" Target="../media/image117.jpeg"/><Relationship Id="rId19" Type="http://schemas.openxmlformats.org/officeDocument/2006/relationships/image" Target="../media/image126.png"/><Relationship Id="rId4" Type="http://schemas.openxmlformats.org/officeDocument/2006/relationships/image" Target="../media/image96.pn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Relationship Id="rId22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13" Type="http://schemas.openxmlformats.org/officeDocument/2006/relationships/image" Target="../media/image140.jpeg"/><Relationship Id="rId18" Type="http://schemas.openxmlformats.org/officeDocument/2006/relationships/image" Target="../media/image145.jpeg"/><Relationship Id="rId3" Type="http://schemas.openxmlformats.org/officeDocument/2006/relationships/image" Target="../media/image132.jpg"/><Relationship Id="rId7" Type="http://schemas.openxmlformats.org/officeDocument/2006/relationships/image" Target="../media/image98.gif"/><Relationship Id="rId12" Type="http://schemas.openxmlformats.org/officeDocument/2006/relationships/image" Target="../media/image139.jpeg"/><Relationship Id="rId17" Type="http://schemas.openxmlformats.org/officeDocument/2006/relationships/image" Target="../media/image14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3.jpeg"/><Relationship Id="rId20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38.png"/><Relationship Id="rId5" Type="http://schemas.openxmlformats.org/officeDocument/2006/relationships/image" Target="../media/image134.png"/><Relationship Id="rId15" Type="http://schemas.openxmlformats.org/officeDocument/2006/relationships/image" Target="../media/image142.png"/><Relationship Id="rId10" Type="http://schemas.openxmlformats.org/officeDocument/2006/relationships/image" Target="../media/image137.jpeg"/><Relationship Id="rId19" Type="http://schemas.openxmlformats.org/officeDocument/2006/relationships/image" Target="../media/image146.jpeg"/><Relationship Id="rId4" Type="http://schemas.openxmlformats.org/officeDocument/2006/relationships/image" Target="../media/image133.pn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7.jpeg"/><Relationship Id="rId18" Type="http://schemas.openxmlformats.org/officeDocument/2006/relationships/image" Target="../media/image162.jpe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6.jpeg"/><Relationship Id="rId17" Type="http://schemas.openxmlformats.org/officeDocument/2006/relationships/image" Target="../media/image161.jpeg"/><Relationship Id="rId2" Type="http://schemas.openxmlformats.org/officeDocument/2006/relationships/image" Target="../media/image148.png"/><Relationship Id="rId16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78.gif"/><Relationship Id="rId5" Type="http://schemas.openxmlformats.org/officeDocument/2006/relationships/image" Target="../media/image151.jpeg"/><Relationship Id="rId15" Type="http://schemas.openxmlformats.org/officeDocument/2006/relationships/image" Target="../media/image159.jpeg"/><Relationship Id="rId10" Type="http://schemas.openxmlformats.org/officeDocument/2006/relationships/image" Target="../media/image98.gif"/><Relationship Id="rId4" Type="http://schemas.openxmlformats.org/officeDocument/2006/relationships/image" Target="../media/image150.png"/><Relationship Id="rId9" Type="http://schemas.openxmlformats.org/officeDocument/2006/relationships/image" Target="../media/image155.jpeg"/><Relationship Id="rId14" Type="http://schemas.openxmlformats.org/officeDocument/2006/relationships/image" Target="../media/image1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71.jpeg"/><Relationship Id="rId3" Type="http://schemas.openxmlformats.org/officeDocument/2006/relationships/image" Target="../media/image148.png"/><Relationship Id="rId7" Type="http://schemas.openxmlformats.org/officeDocument/2006/relationships/image" Target="../media/image167.jpeg"/><Relationship Id="rId12" Type="http://schemas.openxmlformats.org/officeDocument/2006/relationships/image" Target="../media/image149.png"/><Relationship Id="rId2" Type="http://schemas.openxmlformats.org/officeDocument/2006/relationships/image" Target="../media/image163.png"/><Relationship Id="rId16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11" Type="http://schemas.openxmlformats.org/officeDocument/2006/relationships/image" Target="../media/image170.jpeg"/><Relationship Id="rId5" Type="http://schemas.openxmlformats.org/officeDocument/2006/relationships/image" Target="../media/image165.jpeg"/><Relationship Id="rId15" Type="http://schemas.openxmlformats.org/officeDocument/2006/relationships/image" Target="../media/image173.jpe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image" Target="../media/image168.png"/><Relationship Id="rId14" Type="http://schemas.openxmlformats.org/officeDocument/2006/relationships/image" Target="../media/image1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185.jpeg"/><Relationship Id="rId3" Type="http://schemas.openxmlformats.org/officeDocument/2006/relationships/image" Target="../media/image175.png"/><Relationship Id="rId7" Type="http://schemas.openxmlformats.org/officeDocument/2006/relationships/image" Target="../media/image179.jpeg"/><Relationship Id="rId12" Type="http://schemas.openxmlformats.org/officeDocument/2006/relationships/image" Target="../media/image18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183.jpeg"/><Relationship Id="rId5" Type="http://schemas.openxmlformats.org/officeDocument/2006/relationships/image" Target="../media/image177.png"/><Relationship Id="rId10" Type="http://schemas.openxmlformats.org/officeDocument/2006/relationships/image" Target="../media/image182.gif"/><Relationship Id="rId4" Type="http://schemas.openxmlformats.org/officeDocument/2006/relationships/image" Target="../media/image176.png"/><Relationship Id="rId9" Type="http://schemas.openxmlformats.org/officeDocument/2006/relationships/image" Target="../media/image181.jpeg"/><Relationship Id="rId14" Type="http://schemas.openxmlformats.org/officeDocument/2006/relationships/image" Target="../media/image18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gif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61.jpeg"/><Relationship Id="rId5" Type="http://schemas.openxmlformats.org/officeDocument/2006/relationships/image" Target="../media/image189.png"/><Relationship Id="rId10" Type="http://schemas.openxmlformats.org/officeDocument/2006/relationships/image" Target="../media/image193.jpeg"/><Relationship Id="rId4" Type="http://schemas.openxmlformats.org/officeDocument/2006/relationships/image" Target="../media/image188.png"/><Relationship Id="rId9" Type="http://schemas.openxmlformats.org/officeDocument/2006/relationships/image" Target="../media/image19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3.jpeg"/><Relationship Id="rId3" Type="http://schemas.openxmlformats.org/officeDocument/2006/relationships/image" Target="../media/image196.png"/><Relationship Id="rId7" Type="http://schemas.openxmlformats.org/officeDocument/2006/relationships/image" Target="../media/image198.png"/><Relationship Id="rId12" Type="http://schemas.openxmlformats.org/officeDocument/2006/relationships/image" Target="../media/image202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1.png"/><Relationship Id="rId5" Type="http://schemas.openxmlformats.org/officeDocument/2006/relationships/image" Target="../media/image189.png"/><Relationship Id="rId10" Type="http://schemas.openxmlformats.org/officeDocument/2006/relationships/image" Target="../media/image182.gif"/><Relationship Id="rId4" Type="http://schemas.openxmlformats.org/officeDocument/2006/relationships/image" Target="../media/image188.png"/><Relationship Id="rId9" Type="http://schemas.openxmlformats.org/officeDocument/2006/relationships/image" Target="../media/image20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png"/><Relationship Id="rId18" Type="http://schemas.openxmlformats.org/officeDocument/2006/relationships/image" Target="../media/image182.gif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17" Type="http://schemas.openxmlformats.org/officeDocument/2006/relationships/image" Target="../media/image218.jpeg"/><Relationship Id="rId2" Type="http://schemas.openxmlformats.org/officeDocument/2006/relationships/image" Target="../media/image204.png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5" Type="http://schemas.openxmlformats.org/officeDocument/2006/relationships/image" Target="../media/image198.png"/><Relationship Id="rId10" Type="http://schemas.openxmlformats.org/officeDocument/2006/relationships/image" Target="../media/image212.png"/><Relationship Id="rId19" Type="http://schemas.openxmlformats.org/officeDocument/2006/relationships/image" Target="../media/image219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28.png"/><Relationship Id="rId18" Type="http://schemas.openxmlformats.org/officeDocument/2006/relationships/image" Target="../media/image182.gif"/><Relationship Id="rId3" Type="http://schemas.openxmlformats.org/officeDocument/2006/relationships/image" Target="../media/image208.png"/><Relationship Id="rId21" Type="http://schemas.openxmlformats.org/officeDocument/2006/relationships/image" Target="../media/image235.jpeg"/><Relationship Id="rId7" Type="http://schemas.openxmlformats.org/officeDocument/2006/relationships/image" Target="../media/image223.png"/><Relationship Id="rId12" Type="http://schemas.openxmlformats.org/officeDocument/2006/relationships/image" Target="../media/image227.png"/><Relationship Id="rId17" Type="http://schemas.openxmlformats.org/officeDocument/2006/relationships/image" Target="../media/image232.jpeg"/><Relationship Id="rId2" Type="http://schemas.openxmlformats.org/officeDocument/2006/relationships/image" Target="../media/image220.png"/><Relationship Id="rId16" Type="http://schemas.openxmlformats.org/officeDocument/2006/relationships/image" Target="../media/image231.png"/><Relationship Id="rId20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image" Target="../media/image226.png"/><Relationship Id="rId5" Type="http://schemas.openxmlformats.org/officeDocument/2006/relationships/image" Target="../media/image221.png"/><Relationship Id="rId15" Type="http://schemas.openxmlformats.org/officeDocument/2006/relationships/image" Target="../media/image230.png"/><Relationship Id="rId23" Type="http://schemas.openxmlformats.org/officeDocument/2006/relationships/image" Target="../media/image237.png"/><Relationship Id="rId10" Type="http://schemas.openxmlformats.org/officeDocument/2006/relationships/image" Target="../media/image225.png"/><Relationship Id="rId19" Type="http://schemas.openxmlformats.org/officeDocument/2006/relationships/image" Target="../media/image233.jpeg"/><Relationship Id="rId4" Type="http://schemas.openxmlformats.org/officeDocument/2006/relationships/image" Target="../media/image209.png"/><Relationship Id="rId9" Type="http://schemas.openxmlformats.org/officeDocument/2006/relationships/image" Target="../media/image224.png"/><Relationship Id="rId14" Type="http://schemas.openxmlformats.org/officeDocument/2006/relationships/image" Target="../media/image229.png"/><Relationship Id="rId22" Type="http://schemas.openxmlformats.org/officeDocument/2006/relationships/image" Target="../media/image2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246.png"/><Relationship Id="rId18" Type="http://schemas.openxmlformats.org/officeDocument/2006/relationships/image" Target="../media/image251.png"/><Relationship Id="rId26" Type="http://schemas.openxmlformats.org/officeDocument/2006/relationships/image" Target="../media/image258.png"/><Relationship Id="rId3" Type="http://schemas.openxmlformats.org/officeDocument/2006/relationships/image" Target="../media/image208.png"/><Relationship Id="rId21" Type="http://schemas.openxmlformats.org/officeDocument/2006/relationships/image" Target="../media/image253.png"/><Relationship Id="rId7" Type="http://schemas.openxmlformats.org/officeDocument/2006/relationships/image" Target="../media/image241.png"/><Relationship Id="rId12" Type="http://schemas.openxmlformats.org/officeDocument/2006/relationships/image" Target="../media/image245.png"/><Relationship Id="rId17" Type="http://schemas.openxmlformats.org/officeDocument/2006/relationships/image" Target="../media/image250.png"/><Relationship Id="rId25" Type="http://schemas.openxmlformats.org/officeDocument/2006/relationships/image" Target="../media/image257.png"/><Relationship Id="rId2" Type="http://schemas.openxmlformats.org/officeDocument/2006/relationships/image" Target="../media/image238.png"/><Relationship Id="rId16" Type="http://schemas.openxmlformats.org/officeDocument/2006/relationships/image" Target="../media/image249.png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44.png"/><Relationship Id="rId24" Type="http://schemas.openxmlformats.org/officeDocument/2006/relationships/image" Target="../media/image256.png"/><Relationship Id="rId5" Type="http://schemas.openxmlformats.org/officeDocument/2006/relationships/image" Target="../media/image239.png"/><Relationship Id="rId15" Type="http://schemas.openxmlformats.org/officeDocument/2006/relationships/image" Target="../media/image248.png"/><Relationship Id="rId23" Type="http://schemas.openxmlformats.org/officeDocument/2006/relationships/image" Target="../media/image255.png"/><Relationship Id="rId10" Type="http://schemas.openxmlformats.org/officeDocument/2006/relationships/image" Target="../media/image243.png"/><Relationship Id="rId19" Type="http://schemas.openxmlformats.org/officeDocument/2006/relationships/image" Target="../media/image229.png"/><Relationship Id="rId4" Type="http://schemas.openxmlformats.org/officeDocument/2006/relationships/image" Target="../media/image209.png"/><Relationship Id="rId9" Type="http://schemas.openxmlformats.org/officeDocument/2006/relationships/image" Target="../media/image212.png"/><Relationship Id="rId14" Type="http://schemas.openxmlformats.org/officeDocument/2006/relationships/image" Target="../media/image247.png"/><Relationship Id="rId22" Type="http://schemas.openxmlformats.org/officeDocument/2006/relationships/image" Target="../media/image2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jpeg"/><Relationship Id="rId3" Type="http://schemas.openxmlformats.org/officeDocument/2006/relationships/image" Target="../media/image6.jp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.png"/><Relationship Id="rId2" Type="http://schemas.openxmlformats.org/officeDocument/2006/relationships/image" Target="../media/image15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2.png"/><Relationship Id="rId18" Type="http://schemas.openxmlformats.org/officeDocument/2006/relationships/image" Target="../media/image272.png"/><Relationship Id="rId26" Type="http://schemas.openxmlformats.org/officeDocument/2006/relationships/image" Target="../media/image278.png"/><Relationship Id="rId3" Type="http://schemas.openxmlformats.org/officeDocument/2006/relationships/image" Target="../media/image260.png"/><Relationship Id="rId21" Type="http://schemas.openxmlformats.org/officeDocument/2006/relationships/image" Target="../media/image252.png"/><Relationship Id="rId7" Type="http://schemas.openxmlformats.org/officeDocument/2006/relationships/image" Target="../media/image208.png"/><Relationship Id="rId12" Type="http://schemas.openxmlformats.org/officeDocument/2006/relationships/image" Target="../media/image267.png"/><Relationship Id="rId17" Type="http://schemas.openxmlformats.org/officeDocument/2006/relationships/image" Target="../media/image271.png"/><Relationship Id="rId25" Type="http://schemas.openxmlformats.org/officeDocument/2006/relationships/image" Target="../media/image277.png"/><Relationship Id="rId2" Type="http://schemas.openxmlformats.org/officeDocument/2006/relationships/image" Target="../media/image259.png"/><Relationship Id="rId16" Type="http://schemas.openxmlformats.org/officeDocument/2006/relationships/image" Target="../media/image270.png"/><Relationship Id="rId20" Type="http://schemas.openxmlformats.org/officeDocument/2006/relationships/image" Target="../media/image274.jpg"/><Relationship Id="rId29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11" Type="http://schemas.openxmlformats.org/officeDocument/2006/relationships/image" Target="../media/image266.png"/><Relationship Id="rId24" Type="http://schemas.openxmlformats.org/officeDocument/2006/relationships/image" Target="../media/image276.png"/><Relationship Id="rId5" Type="http://schemas.openxmlformats.org/officeDocument/2006/relationships/image" Target="../media/image262.png"/><Relationship Id="rId15" Type="http://schemas.openxmlformats.org/officeDocument/2006/relationships/image" Target="../media/image269.png"/><Relationship Id="rId23" Type="http://schemas.openxmlformats.org/officeDocument/2006/relationships/image" Target="../media/image275.jpeg"/><Relationship Id="rId28" Type="http://schemas.openxmlformats.org/officeDocument/2006/relationships/image" Target="../media/image280.png"/><Relationship Id="rId10" Type="http://schemas.openxmlformats.org/officeDocument/2006/relationships/image" Target="../media/image265.png"/><Relationship Id="rId19" Type="http://schemas.openxmlformats.org/officeDocument/2006/relationships/image" Target="../media/image273.png"/><Relationship Id="rId31" Type="http://schemas.openxmlformats.org/officeDocument/2006/relationships/image" Target="../media/image283.png"/><Relationship Id="rId4" Type="http://schemas.openxmlformats.org/officeDocument/2006/relationships/image" Target="../media/image261.png"/><Relationship Id="rId9" Type="http://schemas.openxmlformats.org/officeDocument/2006/relationships/image" Target="../media/image264.png"/><Relationship Id="rId14" Type="http://schemas.openxmlformats.org/officeDocument/2006/relationships/image" Target="../media/image268.png"/><Relationship Id="rId22" Type="http://schemas.openxmlformats.org/officeDocument/2006/relationships/image" Target="../media/image253.png"/><Relationship Id="rId27" Type="http://schemas.openxmlformats.org/officeDocument/2006/relationships/image" Target="../media/image279.png"/><Relationship Id="rId30" Type="http://schemas.openxmlformats.org/officeDocument/2006/relationships/image" Target="../media/image2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93.jpeg"/><Relationship Id="rId18" Type="http://schemas.openxmlformats.org/officeDocument/2006/relationships/image" Target="../media/image298.png"/><Relationship Id="rId3" Type="http://schemas.openxmlformats.org/officeDocument/2006/relationships/image" Target="../media/image285.png"/><Relationship Id="rId21" Type="http://schemas.openxmlformats.org/officeDocument/2006/relationships/image" Target="../media/image301.jpeg"/><Relationship Id="rId7" Type="http://schemas.openxmlformats.org/officeDocument/2006/relationships/image" Target="../media/image289.png"/><Relationship Id="rId12" Type="http://schemas.openxmlformats.org/officeDocument/2006/relationships/image" Target="../media/image292.png"/><Relationship Id="rId17" Type="http://schemas.openxmlformats.org/officeDocument/2006/relationships/image" Target="../media/image297.png"/><Relationship Id="rId2" Type="http://schemas.openxmlformats.org/officeDocument/2006/relationships/image" Target="../media/image284.png"/><Relationship Id="rId16" Type="http://schemas.openxmlformats.org/officeDocument/2006/relationships/image" Target="../media/image296.jpeg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11" Type="http://schemas.openxmlformats.org/officeDocument/2006/relationships/image" Target="../media/image282.png"/><Relationship Id="rId5" Type="http://schemas.openxmlformats.org/officeDocument/2006/relationships/image" Target="../media/image287.png"/><Relationship Id="rId15" Type="http://schemas.openxmlformats.org/officeDocument/2006/relationships/image" Target="../media/image295.gif"/><Relationship Id="rId23" Type="http://schemas.openxmlformats.org/officeDocument/2006/relationships/image" Target="../media/image303.png"/><Relationship Id="rId10" Type="http://schemas.openxmlformats.org/officeDocument/2006/relationships/image" Target="../media/image274.jpg"/><Relationship Id="rId19" Type="http://schemas.openxmlformats.org/officeDocument/2006/relationships/image" Target="../media/image299.png"/><Relationship Id="rId4" Type="http://schemas.openxmlformats.org/officeDocument/2006/relationships/image" Target="../media/image286.png"/><Relationship Id="rId9" Type="http://schemas.openxmlformats.org/officeDocument/2006/relationships/image" Target="../media/image291.png"/><Relationship Id="rId14" Type="http://schemas.openxmlformats.org/officeDocument/2006/relationships/image" Target="../media/image294.jpeg"/><Relationship Id="rId22" Type="http://schemas.openxmlformats.org/officeDocument/2006/relationships/image" Target="../media/image30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png"/><Relationship Id="rId18" Type="http://schemas.openxmlformats.org/officeDocument/2006/relationships/image" Target="../media/image320.png"/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12" Type="http://schemas.openxmlformats.org/officeDocument/2006/relationships/image" Target="../media/image314.png"/><Relationship Id="rId17" Type="http://schemas.openxmlformats.org/officeDocument/2006/relationships/image" Target="../media/image319.png"/><Relationship Id="rId2" Type="http://schemas.openxmlformats.org/officeDocument/2006/relationships/image" Target="../media/image304.png"/><Relationship Id="rId16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jpeg"/><Relationship Id="rId5" Type="http://schemas.openxmlformats.org/officeDocument/2006/relationships/image" Target="../media/image307.png"/><Relationship Id="rId15" Type="http://schemas.openxmlformats.org/officeDocument/2006/relationships/image" Target="../media/image317.png"/><Relationship Id="rId10" Type="http://schemas.openxmlformats.org/officeDocument/2006/relationships/image" Target="../media/image312.png"/><Relationship Id="rId19" Type="http://schemas.openxmlformats.org/officeDocument/2006/relationships/image" Target="../media/image321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3.png"/><Relationship Id="rId7" Type="http://schemas.openxmlformats.org/officeDocument/2006/relationships/image" Target="../media/image296.jpe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png"/><Relationship Id="rId5" Type="http://schemas.openxmlformats.org/officeDocument/2006/relationships/image" Target="../media/image325.jpeg"/><Relationship Id="rId4" Type="http://schemas.openxmlformats.org/officeDocument/2006/relationships/image" Target="../media/image324.png"/><Relationship Id="rId9" Type="http://schemas.openxmlformats.org/officeDocument/2006/relationships/image" Target="../media/image3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3.png"/><Relationship Id="rId7" Type="http://schemas.openxmlformats.org/officeDocument/2006/relationships/image" Target="../media/image296.jpe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30.jpeg"/><Relationship Id="rId4" Type="http://schemas.openxmlformats.org/officeDocument/2006/relationships/image" Target="../media/image324.png"/><Relationship Id="rId9" Type="http://schemas.openxmlformats.org/officeDocument/2006/relationships/image" Target="../media/image3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1.png"/><Relationship Id="rId3" Type="http://schemas.openxmlformats.org/officeDocument/2006/relationships/image" Target="../media/image27.jpg"/><Relationship Id="rId7" Type="http://schemas.openxmlformats.org/officeDocument/2006/relationships/image" Target="../media/image18.jp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17.jpg"/><Relationship Id="rId9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jpeg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9.png"/><Relationship Id="rId4" Type="http://schemas.openxmlformats.org/officeDocument/2006/relationships/image" Target="../media/image3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7" Type="http://schemas.openxmlformats.org/officeDocument/2006/relationships/image" Target="../media/image346.png"/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jpeg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8.jpg"/><Relationship Id="rId7" Type="http://schemas.openxmlformats.org/officeDocument/2006/relationships/image" Target="../media/image35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jpeg"/><Relationship Id="rId11" Type="http://schemas.openxmlformats.org/officeDocument/2006/relationships/image" Target="../media/image355.png"/><Relationship Id="rId5" Type="http://schemas.openxmlformats.org/officeDocument/2006/relationships/image" Target="../media/image350.jpg"/><Relationship Id="rId10" Type="http://schemas.openxmlformats.org/officeDocument/2006/relationships/image" Target="../media/image335.jpeg"/><Relationship Id="rId4" Type="http://schemas.openxmlformats.org/officeDocument/2006/relationships/image" Target="../media/image349.png"/><Relationship Id="rId9" Type="http://schemas.openxmlformats.org/officeDocument/2006/relationships/image" Target="../media/image3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366.png"/><Relationship Id="rId3" Type="http://schemas.openxmlformats.org/officeDocument/2006/relationships/image" Target="../media/image357.png"/><Relationship Id="rId7" Type="http://schemas.openxmlformats.org/officeDocument/2006/relationships/image" Target="../media/image361.png"/><Relationship Id="rId12" Type="http://schemas.openxmlformats.org/officeDocument/2006/relationships/image" Target="../media/image365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11" Type="http://schemas.openxmlformats.org/officeDocument/2006/relationships/image" Target="../media/image364.jpeg"/><Relationship Id="rId5" Type="http://schemas.openxmlformats.org/officeDocument/2006/relationships/image" Target="../media/image359.jpeg"/><Relationship Id="rId15" Type="http://schemas.openxmlformats.org/officeDocument/2006/relationships/image" Target="../media/image367.png"/><Relationship Id="rId10" Type="http://schemas.openxmlformats.org/officeDocument/2006/relationships/image" Target="../media/image363.jpeg"/><Relationship Id="rId4" Type="http://schemas.openxmlformats.org/officeDocument/2006/relationships/image" Target="../media/image358.png"/><Relationship Id="rId9" Type="http://schemas.openxmlformats.org/officeDocument/2006/relationships/image" Target="../media/image348.jpg"/><Relationship Id="rId14" Type="http://schemas.openxmlformats.org/officeDocument/2006/relationships/image" Target="../media/image33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13" Type="http://schemas.openxmlformats.org/officeDocument/2006/relationships/image" Target="../media/image378.png"/><Relationship Id="rId18" Type="http://schemas.openxmlformats.org/officeDocument/2006/relationships/image" Target="../media/image381.png"/><Relationship Id="rId3" Type="http://schemas.openxmlformats.org/officeDocument/2006/relationships/image" Target="../media/image369.png"/><Relationship Id="rId7" Type="http://schemas.openxmlformats.org/officeDocument/2006/relationships/image" Target="../media/image372.png"/><Relationship Id="rId12" Type="http://schemas.openxmlformats.org/officeDocument/2006/relationships/image" Target="../media/image377.png"/><Relationship Id="rId17" Type="http://schemas.openxmlformats.org/officeDocument/2006/relationships/image" Target="../media/image380.png"/><Relationship Id="rId2" Type="http://schemas.openxmlformats.org/officeDocument/2006/relationships/image" Target="../media/image368.jpg"/><Relationship Id="rId16" Type="http://schemas.openxmlformats.org/officeDocument/2006/relationships/image" Target="../media/image3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png"/><Relationship Id="rId11" Type="http://schemas.openxmlformats.org/officeDocument/2006/relationships/image" Target="../media/image376.jpeg"/><Relationship Id="rId5" Type="http://schemas.openxmlformats.org/officeDocument/2006/relationships/image" Target="../media/image371.png"/><Relationship Id="rId15" Type="http://schemas.openxmlformats.org/officeDocument/2006/relationships/image" Target="../media/image379.png"/><Relationship Id="rId10" Type="http://schemas.openxmlformats.org/officeDocument/2006/relationships/image" Target="../media/image375.jpeg"/><Relationship Id="rId19" Type="http://schemas.openxmlformats.org/officeDocument/2006/relationships/image" Target="../media/image360.png"/><Relationship Id="rId4" Type="http://schemas.openxmlformats.org/officeDocument/2006/relationships/image" Target="../media/image370.png"/><Relationship Id="rId9" Type="http://schemas.openxmlformats.org/officeDocument/2006/relationships/image" Target="../media/image374.jpeg"/><Relationship Id="rId14" Type="http://schemas.openxmlformats.org/officeDocument/2006/relationships/image" Target="../media/image33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13" Type="http://schemas.openxmlformats.org/officeDocument/2006/relationships/image" Target="../media/image390.png"/><Relationship Id="rId18" Type="http://schemas.openxmlformats.org/officeDocument/2006/relationships/image" Target="../media/image393.png"/><Relationship Id="rId3" Type="http://schemas.openxmlformats.org/officeDocument/2006/relationships/image" Target="../media/image383.jpeg"/><Relationship Id="rId21" Type="http://schemas.openxmlformats.org/officeDocument/2006/relationships/image" Target="../media/image395.jpeg"/><Relationship Id="rId7" Type="http://schemas.openxmlformats.org/officeDocument/2006/relationships/image" Target="../media/image356.png"/><Relationship Id="rId12" Type="http://schemas.openxmlformats.org/officeDocument/2006/relationships/image" Target="../media/image389.jpeg"/><Relationship Id="rId17" Type="http://schemas.openxmlformats.org/officeDocument/2006/relationships/image" Target="../media/image359.jpeg"/><Relationship Id="rId2" Type="http://schemas.openxmlformats.org/officeDocument/2006/relationships/image" Target="../media/image382.jpeg"/><Relationship Id="rId16" Type="http://schemas.openxmlformats.org/officeDocument/2006/relationships/image" Target="../media/image392.png"/><Relationship Id="rId20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1" Type="http://schemas.openxmlformats.org/officeDocument/2006/relationships/image" Target="../media/image388.jpeg"/><Relationship Id="rId5" Type="http://schemas.openxmlformats.org/officeDocument/2006/relationships/image" Target="../media/image369.png"/><Relationship Id="rId15" Type="http://schemas.openxmlformats.org/officeDocument/2006/relationships/image" Target="../media/image335.jpeg"/><Relationship Id="rId10" Type="http://schemas.openxmlformats.org/officeDocument/2006/relationships/image" Target="../media/image387.jpeg"/><Relationship Id="rId19" Type="http://schemas.openxmlformats.org/officeDocument/2006/relationships/image" Target="../media/image394.png"/><Relationship Id="rId4" Type="http://schemas.openxmlformats.org/officeDocument/2006/relationships/image" Target="../media/image384.jpg"/><Relationship Id="rId9" Type="http://schemas.openxmlformats.org/officeDocument/2006/relationships/image" Target="../media/image386.png"/><Relationship Id="rId14" Type="http://schemas.openxmlformats.org/officeDocument/2006/relationships/image" Target="../media/image391.png"/><Relationship Id="rId22" Type="http://schemas.openxmlformats.org/officeDocument/2006/relationships/image" Target="../media/image3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13" Type="http://schemas.openxmlformats.org/officeDocument/2006/relationships/image" Target="../media/image365.png"/><Relationship Id="rId18" Type="http://schemas.openxmlformats.org/officeDocument/2006/relationships/image" Target="../media/image406.png"/><Relationship Id="rId26" Type="http://schemas.openxmlformats.org/officeDocument/2006/relationships/image" Target="../media/image413.jpg"/><Relationship Id="rId3" Type="http://schemas.openxmlformats.org/officeDocument/2006/relationships/image" Target="../media/image398.jpg"/><Relationship Id="rId21" Type="http://schemas.openxmlformats.org/officeDocument/2006/relationships/image" Target="../media/image408.jpeg"/><Relationship Id="rId7" Type="http://schemas.openxmlformats.org/officeDocument/2006/relationships/image" Target="../media/image371.png"/><Relationship Id="rId12" Type="http://schemas.openxmlformats.org/officeDocument/2006/relationships/image" Target="../media/image404.jpeg"/><Relationship Id="rId17" Type="http://schemas.openxmlformats.org/officeDocument/2006/relationships/image" Target="../media/image359.jpeg"/><Relationship Id="rId25" Type="http://schemas.openxmlformats.org/officeDocument/2006/relationships/image" Target="../media/image412.jpeg"/><Relationship Id="rId2" Type="http://schemas.openxmlformats.org/officeDocument/2006/relationships/image" Target="../media/image397.png"/><Relationship Id="rId16" Type="http://schemas.openxmlformats.org/officeDocument/2006/relationships/image" Target="../media/image367.png"/><Relationship Id="rId20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png"/><Relationship Id="rId11" Type="http://schemas.openxmlformats.org/officeDocument/2006/relationships/image" Target="../media/image403.jpeg"/><Relationship Id="rId24" Type="http://schemas.openxmlformats.org/officeDocument/2006/relationships/image" Target="../media/image411.jpeg"/><Relationship Id="rId5" Type="http://schemas.openxmlformats.org/officeDocument/2006/relationships/image" Target="../media/image400.jpeg"/><Relationship Id="rId15" Type="http://schemas.openxmlformats.org/officeDocument/2006/relationships/image" Target="../media/image335.jpeg"/><Relationship Id="rId23" Type="http://schemas.openxmlformats.org/officeDocument/2006/relationships/image" Target="../media/image410.png"/><Relationship Id="rId10" Type="http://schemas.openxmlformats.org/officeDocument/2006/relationships/image" Target="../media/image402.png"/><Relationship Id="rId19" Type="http://schemas.openxmlformats.org/officeDocument/2006/relationships/image" Target="../media/image407.png"/><Relationship Id="rId4" Type="http://schemas.openxmlformats.org/officeDocument/2006/relationships/image" Target="../media/image399.jpeg"/><Relationship Id="rId9" Type="http://schemas.openxmlformats.org/officeDocument/2006/relationships/image" Target="../media/image401.png"/><Relationship Id="rId14" Type="http://schemas.openxmlformats.org/officeDocument/2006/relationships/image" Target="../media/image405.png"/><Relationship Id="rId22" Type="http://schemas.openxmlformats.org/officeDocument/2006/relationships/image" Target="../media/image4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microsoft.com/office/2007/relationships/hdphoto" Target="../media/hdphoto3.wdp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40.jpeg"/><Relationship Id="rId5" Type="http://schemas.openxmlformats.org/officeDocument/2006/relationships/image" Target="../media/image29.jpg"/><Relationship Id="rId10" Type="http://schemas.openxmlformats.org/officeDocument/2006/relationships/image" Target="../media/image39.jpeg"/><Relationship Id="rId4" Type="http://schemas.openxmlformats.org/officeDocument/2006/relationships/image" Target="../media/image27.jpg"/><Relationship Id="rId9" Type="http://schemas.openxmlformats.org/officeDocument/2006/relationships/image" Target="../media/image38.jpeg"/><Relationship Id="rId1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jpeg"/><Relationship Id="rId13" Type="http://schemas.openxmlformats.org/officeDocument/2006/relationships/image" Target="../media/image421.png"/><Relationship Id="rId18" Type="http://schemas.openxmlformats.org/officeDocument/2006/relationships/image" Target="../media/image335.jpeg"/><Relationship Id="rId26" Type="http://schemas.openxmlformats.org/officeDocument/2006/relationships/image" Target="../media/image427.png"/><Relationship Id="rId3" Type="http://schemas.openxmlformats.org/officeDocument/2006/relationships/image" Target="../media/image415.png"/><Relationship Id="rId21" Type="http://schemas.openxmlformats.org/officeDocument/2006/relationships/image" Target="../media/image423.png"/><Relationship Id="rId7" Type="http://schemas.openxmlformats.org/officeDocument/2006/relationships/image" Target="../media/image418.jpeg"/><Relationship Id="rId12" Type="http://schemas.openxmlformats.org/officeDocument/2006/relationships/image" Target="../media/image420.png"/><Relationship Id="rId17" Type="http://schemas.openxmlformats.org/officeDocument/2006/relationships/image" Target="../media/image405.png"/><Relationship Id="rId25" Type="http://schemas.openxmlformats.org/officeDocument/2006/relationships/image" Target="../media/image426.png"/><Relationship Id="rId2" Type="http://schemas.openxmlformats.org/officeDocument/2006/relationships/image" Target="../media/image414.png"/><Relationship Id="rId16" Type="http://schemas.openxmlformats.org/officeDocument/2006/relationships/image" Target="../media/image365.png"/><Relationship Id="rId20" Type="http://schemas.openxmlformats.org/officeDocument/2006/relationships/image" Target="../media/image359.jpeg"/><Relationship Id="rId29" Type="http://schemas.openxmlformats.org/officeDocument/2006/relationships/image" Target="../media/image4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.jpeg"/><Relationship Id="rId11" Type="http://schemas.openxmlformats.org/officeDocument/2006/relationships/image" Target="../media/image356.png"/><Relationship Id="rId24" Type="http://schemas.openxmlformats.org/officeDocument/2006/relationships/image" Target="../media/image425.jpeg"/><Relationship Id="rId5" Type="http://schemas.openxmlformats.org/officeDocument/2006/relationships/image" Target="../media/image397.png"/><Relationship Id="rId15" Type="http://schemas.openxmlformats.org/officeDocument/2006/relationships/image" Target="../media/image404.jpeg"/><Relationship Id="rId23" Type="http://schemas.openxmlformats.org/officeDocument/2006/relationships/image" Target="../media/image360.png"/><Relationship Id="rId28" Type="http://schemas.openxmlformats.org/officeDocument/2006/relationships/image" Target="../media/image429.jpeg"/><Relationship Id="rId10" Type="http://schemas.openxmlformats.org/officeDocument/2006/relationships/image" Target="../media/image371.png"/><Relationship Id="rId19" Type="http://schemas.openxmlformats.org/officeDocument/2006/relationships/image" Target="../media/image367.png"/><Relationship Id="rId4" Type="http://schemas.openxmlformats.org/officeDocument/2006/relationships/image" Target="../media/image416.png"/><Relationship Id="rId9" Type="http://schemas.openxmlformats.org/officeDocument/2006/relationships/image" Target="../media/image369.png"/><Relationship Id="rId14" Type="http://schemas.openxmlformats.org/officeDocument/2006/relationships/image" Target="../media/image422.jpeg"/><Relationship Id="rId22" Type="http://schemas.openxmlformats.org/officeDocument/2006/relationships/image" Target="../media/image424.png"/><Relationship Id="rId27" Type="http://schemas.openxmlformats.org/officeDocument/2006/relationships/image" Target="../media/image42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jpeg"/><Relationship Id="rId13" Type="http://schemas.openxmlformats.org/officeDocument/2006/relationships/image" Target="../media/image356.png"/><Relationship Id="rId18" Type="http://schemas.openxmlformats.org/officeDocument/2006/relationships/image" Target="../media/image365.png"/><Relationship Id="rId26" Type="http://schemas.openxmlformats.org/officeDocument/2006/relationships/image" Target="../media/image436.jpeg"/><Relationship Id="rId3" Type="http://schemas.microsoft.com/office/2007/relationships/hdphoto" Target="../media/hdphoto9.wdp"/><Relationship Id="rId21" Type="http://schemas.openxmlformats.org/officeDocument/2006/relationships/image" Target="../media/image367.png"/><Relationship Id="rId34" Type="http://schemas.openxmlformats.org/officeDocument/2006/relationships/image" Target="../media/image443.png"/><Relationship Id="rId7" Type="http://schemas.openxmlformats.org/officeDocument/2006/relationships/image" Target="../media/image397.png"/><Relationship Id="rId12" Type="http://schemas.openxmlformats.org/officeDocument/2006/relationships/image" Target="../media/image371.png"/><Relationship Id="rId17" Type="http://schemas.openxmlformats.org/officeDocument/2006/relationships/image" Target="../media/image404.jpeg"/><Relationship Id="rId25" Type="http://schemas.openxmlformats.org/officeDocument/2006/relationships/image" Target="../media/image360.png"/><Relationship Id="rId33" Type="http://schemas.microsoft.com/office/2007/relationships/hdphoto" Target="../media/hdphoto11.wdp"/><Relationship Id="rId2" Type="http://schemas.openxmlformats.org/officeDocument/2006/relationships/image" Target="../media/image431.png"/><Relationship Id="rId16" Type="http://schemas.openxmlformats.org/officeDocument/2006/relationships/image" Target="../media/image422.jpeg"/><Relationship Id="rId20" Type="http://schemas.openxmlformats.org/officeDocument/2006/relationships/image" Target="../media/image335.jpeg"/><Relationship Id="rId29" Type="http://schemas.openxmlformats.org/officeDocument/2006/relationships/image" Target="../media/image4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6.png"/><Relationship Id="rId11" Type="http://schemas.openxmlformats.org/officeDocument/2006/relationships/image" Target="../media/image369.png"/><Relationship Id="rId24" Type="http://schemas.openxmlformats.org/officeDocument/2006/relationships/image" Target="../media/image424.png"/><Relationship Id="rId32" Type="http://schemas.openxmlformats.org/officeDocument/2006/relationships/image" Target="../media/image442.png"/><Relationship Id="rId5" Type="http://schemas.microsoft.com/office/2007/relationships/hdphoto" Target="../media/hdphoto10.wdp"/><Relationship Id="rId15" Type="http://schemas.openxmlformats.org/officeDocument/2006/relationships/image" Target="../media/image421.png"/><Relationship Id="rId23" Type="http://schemas.openxmlformats.org/officeDocument/2006/relationships/image" Target="../media/image423.png"/><Relationship Id="rId28" Type="http://schemas.openxmlformats.org/officeDocument/2006/relationships/image" Target="../media/image438.png"/><Relationship Id="rId10" Type="http://schemas.openxmlformats.org/officeDocument/2006/relationships/image" Target="../media/image435.jpeg"/><Relationship Id="rId19" Type="http://schemas.openxmlformats.org/officeDocument/2006/relationships/image" Target="../media/image405.png"/><Relationship Id="rId31" Type="http://schemas.openxmlformats.org/officeDocument/2006/relationships/image" Target="../media/image441.jpeg"/><Relationship Id="rId4" Type="http://schemas.openxmlformats.org/officeDocument/2006/relationships/image" Target="../media/image432.png"/><Relationship Id="rId9" Type="http://schemas.openxmlformats.org/officeDocument/2006/relationships/image" Target="../media/image434.jpeg"/><Relationship Id="rId14" Type="http://schemas.openxmlformats.org/officeDocument/2006/relationships/image" Target="../media/image420.png"/><Relationship Id="rId22" Type="http://schemas.openxmlformats.org/officeDocument/2006/relationships/image" Target="../media/image359.jpeg"/><Relationship Id="rId27" Type="http://schemas.openxmlformats.org/officeDocument/2006/relationships/image" Target="../media/image437.png"/><Relationship Id="rId30" Type="http://schemas.openxmlformats.org/officeDocument/2006/relationships/image" Target="../media/image440.jpeg"/><Relationship Id="rId35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13" Type="http://schemas.openxmlformats.org/officeDocument/2006/relationships/image" Target="../media/image371.png"/><Relationship Id="rId18" Type="http://schemas.openxmlformats.org/officeDocument/2006/relationships/image" Target="../media/image404.jpeg"/><Relationship Id="rId26" Type="http://schemas.openxmlformats.org/officeDocument/2006/relationships/image" Target="../media/image360.png"/><Relationship Id="rId3" Type="http://schemas.openxmlformats.org/officeDocument/2006/relationships/image" Target="../media/image445.png"/><Relationship Id="rId21" Type="http://schemas.openxmlformats.org/officeDocument/2006/relationships/image" Target="../media/image335.jpeg"/><Relationship Id="rId34" Type="http://schemas.microsoft.com/office/2007/relationships/hdphoto" Target="../media/hdphoto14.wdp"/><Relationship Id="rId7" Type="http://schemas.openxmlformats.org/officeDocument/2006/relationships/image" Target="../media/image416.png"/><Relationship Id="rId12" Type="http://schemas.openxmlformats.org/officeDocument/2006/relationships/image" Target="../media/image369.png"/><Relationship Id="rId17" Type="http://schemas.openxmlformats.org/officeDocument/2006/relationships/image" Target="../media/image422.jpeg"/><Relationship Id="rId25" Type="http://schemas.openxmlformats.org/officeDocument/2006/relationships/image" Target="../media/image424.png"/><Relationship Id="rId33" Type="http://schemas.openxmlformats.org/officeDocument/2006/relationships/image" Target="../media/image456.png"/><Relationship Id="rId2" Type="http://schemas.openxmlformats.org/officeDocument/2006/relationships/image" Target="../media/image444.Png"/><Relationship Id="rId16" Type="http://schemas.openxmlformats.org/officeDocument/2006/relationships/image" Target="../media/image421.png"/><Relationship Id="rId20" Type="http://schemas.openxmlformats.org/officeDocument/2006/relationships/image" Target="../media/image405.png"/><Relationship Id="rId29" Type="http://schemas.openxmlformats.org/officeDocument/2006/relationships/image" Target="../media/image4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449.jpeg"/><Relationship Id="rId24" Type="http://schemas.openxmlformats.org/officeDocument/2006/relationships/image" Target="../media/image423.png"/><Relationship Id="rId32" Type="http://schemas.openxmlformats.org/officeDocument/2006/relationships/image" Target="../media/image455.jpeg"/><Relationship Id="rId5" Type="http://schemas.openxmlformats.org/officeDocument/2006/relationships/image" Target="../media/image446.png"/><Relationship Id="rId15" Type="http://schemas.openxmlformats.org/officeDocument/2006/relationships/image" Target="../media/image420.png"/><Relationship Id="rId23" Type="http://schemas.openxmlformats.org/officeDocument/2006/relationships/image" Target="../media/image359.jpeg"/><Relationship Id="rId28" Type="http://schemas.openxmlformats.org/officeDocument/2006/relationships/image" Target="../media/image451.png"/><Relationship Id="rId36" Type="http://schemas.microsoft.com/office/2007/relationships/hdphoto" Target="../media/hdphoto15.wdp"/><Relationship Id="rId10" Type="http://schemas.openxmlformats.org/officeDocument/2006/relationships/image" Target="../media/image448.jpeg"/><Relationship Id="rId19" Type="http://schemas.openxmlformats.org/officeDocument/2006/relationships/image" Target="../media/image365.png"/><Relationship Id="rId31" Type="http://schemas.openxmlformats.org/officeDocument/2006/relationships/image" Target="../media/image454.jpeg"/><Relationship Id="rId4" Type="http://schemas.microsoft.com/office/2007/relationships/hdphoto" Target="../media/hdphoto9.wdp"/><Relationship Id="rId9" Type="http://schemas.openxmlformats.org/officeDocument/2006/relationships/image" Target="../media/image447.jpeg"/><Relationship Id="rId14" Type="http://schemas.openxmlformats.org/officeDocument/2006/relationships/image" Target="../media/image356.png"/><Relationship Id="rId22" Type="http://schemas.openxmlformats.org/officeDocument/2006/relationships/image" Target="../media/image367.png"/><Relationship Id="rId27" Type="http://schemas.openxmlformats.org/officeDocument/2006/relationships/image" Target="../media/image450.jpeg"/><Relationship Id="rId30" Type="http://schemas.openxmlformats.org/officeDocument/2006/relationships/image" Target="../media/image453.jpeg"/><Relationship Id="rId35" Type="http://schemas.openxmlformats.org/officeDocument/2006/relationships/image" Target="../media/image4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png"/><Relationship Id="rId13" Type="http://schemas.openxmlformats.org/officeDocument/2006/relationships/image" Target="../media/image397.png"/><Relationship Id="rId18" Type="http://schemas.openxmlformats.org/officeDocument/2006/relationships/image" Target="../media/image371.png"/><Relationship Id="rId26" Type="http://schemas.openxmlformats.org/officeDocument/2006/relationships/image" Target="../media/image335.jpeg"/><Relationship Id="rId39" Type="http://schemas.microsoft.com/office/2007/relationships/hdphoto" Target="../media/hdphoto20.wdp"/><Relationship Id="rId3" Type="http://schemas.openxmlformats.org/officeDocument/2006/relationships/image" Target="../media/image459.png"/><Relationship Id="rId21" Type="http://schemas.openxmlformats.org/officeDocument/2006/relationships/image" Target="../media/image421.png"/><Relationship Id="rId34" Type="http://schemas.openxmlformats.org/officeDocument/2006/relationships/image" Target="../media/image467.png"/><Relationship Id="rId7" Type="http://schemas.microsoft.com/office/2007/relationships/hdphoto" Target="../media/hdphoto17.wdp"/><Relationship Id="rId12" Type="http://schemas.openxmlformats.org/officeDocument/2006/relationships/image" Target="../media/image416.png"/><Relationship Id="rId17" Type="http://schemas.openxmlformats.org/officeDocument/2006/relationships/image" Target="../media/image369.png"/><Relationship Id="rId25" Type="http://schemas.openxmlformats.org/officeDocument/2006/relationships/image" Target="../media/image405.png"/><Relationship Id="rId33" Type="http://schemas.openxmlformats.org/officeDocument/2006/relationships/image" Target="../media/image466.png"/><Relationship Id="rId38" Type="http://schemas.openxmlformats.org/officeDocument/2006/relationships/image" Target="../media/image469.png"/><Relationship Id="rId2" Type="http://schemas.openxmlformats.org/officeDocument/2006/relationships/image" Target="../media/image458.png"/><Relationship Id="rId16" Type="http://schemas.openxmlformats.org/officeDocument/2006/relationships/image" Target="../media/image419.jpeg"/><Relationship Id="rId20" Type="http://schemas.openxmlformats.org/officeDocument/2006/relationships/image" Target="../media/image420.png"/><Relationship Id="rId29" Type="http://schemas.openxmlformats.org/officeDocument/2006/relationships/image" Target="../media/image423.png"/><Relationship Id="rId41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11" Type="http://schemas.microsoft.com/office/2007/relationships/hdphoto" Target="../media/hdphoto19.wdp"/><Relationship Id="rId24" Type="http://schemas.openxmlformats.org/officeDocument/2006/relationships/image" Target="../media/image365.png"/><Relationship Id="rId32" Type="http://schemas.openxmlformats.org/officeDocument/2006/relationships/image" Target="../media/image425.jpeg"/><Relationship Id="rId37" Type="http://schemas.openxmlformats.org/officeDocument/2006/relationships/image" Target="../media/image468.jpeg"/><Relationship Id="rId40" Type="http://schemas.openxmlformats.org/officeDocument/2006/relationships/image" Target="../media/image470.png"/><Relationship Id="rId5" Type="http://schemas.microsoft.com/office/2007/relationships/hdphoto" Target="../media/hdphoto16.wdp"/><Relationship Id="rId15" Type="http://schemas.openxmlformats.org/officeDocument/2006/relationships/image" Target="../media/image465.jpeg"/><Relationship Id="rId23" Type="http://schemas.openxmlformats.org/officeDocument/2006/relationships/image" Target="../media/image404.jpeg"/><Relationship Id="rId28" Type="http://schemas.openxmlformats.org/officeDocument/2006/relationships/image" Target="../media/image359.jpeg"/><Relationship Id="rId36" Type="http://schemas.openxmlformats.org/officeDocument/2006/relationships/image" Target="../media/image429.jpeg"/><Relationship Id="rId10" Type="http://schemas.openxmlformats.org/officeDocument/2006/relationships/image" Target="../media/image463.png"/><Relationship Id="rId19" Type="http://schemas.openxmlformats.org/officeDocument/2006/relationships/image" Target="../media/image356.png"/><Relationship Id="rId31" Type="http://schemas.openxmlformats.org/officeDocument/2006/relationships/image" Target="../media/image360.png"/><Relationship Id="rId4" Type="http://schemas.openxmlformats.org/officeDocument/2006/relationships/image" Target="../media/image460.png"/><Relationship Id="rId9" Type="http://schemas.microsoft.com/office/2007/relationships/hdphoto" Target="../media/hdphoto18.wdp"/><Relationship Id="rId14" Type="http://schemas.openxmlformats.org/officeDocument/2006/relationships/image" Target="../media/image464.jpeg"/><Relationship Id="rId22" Type="http://schemas.openxmlformats.org/officeDocument/2006/relationships/image" Target="../media/image422.jpeg"/><Relationship Id="rId27" Type="http://schemas.openxmlformats.org/officeDocument/2006/relationships/image" Target="../media/image367.png"/><Relationship Id="rId30" Type="http://schemas.openxmlformats.org/officeDocument/2006/relationships/image" Target="../media/image424.png"/><Relationship Id="rId35" Type="http://schemas.openxmlformats.org/officeDocument/2006/relationships/image" Target="../media/image428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77.png"/><Relationship Id="rId18" Type="http://schemas.openxmlformats.org/officeDocument/2006/relationships/image" Target="../media/image465.jpeg"/><Relationship Id="rId26" Type="http://schemas.openxmlformats.org/officeDocument/2006/relationships/image" Target="../media/image404.jpeg"/><Relationship Id="rId39" Type="http://schemas.openxmlformats.org/officeDocument/2006/relationships/image" Target="../media/image429.jpeg"/><Relationship Id="rId3" Type="http://schemas.openxmlformats.org/officeDocument/2006/relationships/image" Target="../media/image471.png"/><Relationship Id="rId21" Type="http://schemas.openxmlformats.org/officeDocument/2006/relationships/image" Target="../media/image371.png"/><Relationship Id="rId34" Type="http://schemas.openxmlformats.org/officeDocument/2006/relationships/image" Target="../media/image360.png"/><Relationship Id="rId42" Type="http://schemas.microsoft.com/office/2007/relationships/hdphoto" Target="../media/hdphoto26.wdp"/><Relationship Id="rId7" Type="http://schemas.openxmlformats.org/officeDocument/2006/relationships/image" Target="../media/image474.png"/><Relationship Id="rId12" Type="http://schemas.microsoft.com/office/2007/relationships/hdphoto" Target="../media/hdphoto24.wdp"/><Relationship Id="rId17" Type="http://schemas.openxmlformats.org/officeDocument/2006/relationships/image" Target="../media/image464.jpeg"/><Relationship Id="rId25" Type="http://schemas.openxmlformats.org/officeDocument/2006/relationships/image" Target="../media/image422.jpeg"/><Relationship Id="rId33" Type="http://schemas.openxmlformats.org/officeDocument/2006/relationships/image" Target="../media/image424.png"/><Relationship Id="rId38" Type="http://schemas.openxmlformats.org/officeDocument/2006/relationships/image" Target="../media/image428.jpeg"/><Relationship Id="rId46" Type="http://schemas.microsoft.com/office/2007/relationships/hdphoto" Target="../media/hdphoto28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7.png"/><Relationship Id="rId20" Type="http://schemas.openxmlformats.org/officeDocument/2006/relationships/image" Target="../media/image369.png"/><Relationship Id="rId29" Type="http://schemas.openxmlformats.org/officeDocument/2006/relationships/image" Target="../media/image335.jpeg"/><Relationship Id="rId41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png"/><Relationship Id="rId11" Type="http://schemas.openxmlformats.org/officeDocument/2006/relationships/image" Target="../media/image476.png"/><Relationship Id="rId24" Type="http://schemas.openxmlformats.org/officeDocument/2006/relationships/image" Target="../media/image421.png"/><Relationship Id="rId32" Type="http://schemas.openxmlformats.org/officeDocument/2006/relationships/image" Target="../media/image423.png"/><Relationship Id="rId37" Type="http://schemas.openxmlformats.org/officeDocument/2006/relationships/image" Target="../media/image467.png"/><Relationship Id="rId40" Type="http://schemas.openxmlformats.org/officeDocument/2006/relationships/image" Target="../media/image468.jpeg"/><Relationship Id="rId45" Type="http://schemas.openxmlformats.org/officeDocument/2006/relationships/image" Target="../media/image480.png"/><Relationship Id="rId5" Type="http://schemas.openxmlformats.org/officeDocument/2006/relationships/image" Target="../media/image473.png"/><Relationship Id="rId15" Type="http://schemas.openxmlformats.org/officeDocument/2006/relationships/image" Target="../media/image416.png"/><Relationship Id="rId23" Type="http://schemas.openxmlformats.org/officeDocument/2006/relationships/image" Target="../media/image420.png"/><Relationship Id="rId28" Type="http://schemas.openxmlformats.org/officeDocument/2006/relationships/image" Target="../media/image405.png"/><Relationship Id="rId36" Type="http://schemas.openxmlformats.org/officeDocument/2006/relationships/image" Target="../media/image466.png"/><Relationship Id="rId10" Type="http://schemas.microsoft.com/office/2007/relationships/hdphoto" Target="../media/hdphoto23.wdp"/><Relationship Id="rId19" Type="http://schemas.openxmlformats.org/officeDocument/2006/relationships/image" Target="../media/image419.jpeg"/><Relationship Id="rId31" Type="http://schemas.openxmlformats.org/officeDocument/2006/relationships/image" Target="../media/image359.jpeg"/><Relationship Id="rId44" Type="http://schemas.microsoft.com/office/2007/relationships/hdphoto" Target="../media/hdphoto27.wdp"/><Relationship Id="rId4" Type="http://schemas.openxmlformats.org/officeDocument/2006/relationships/image" Target="../media/image472.png"/><Relationship Id="rId9" Type="http://schemas.openxmlformats.org/officeDocument/2006/relationships/image" Target="../media/image475.png"/><Relationship Id="rId14" Type="http://schemas.microsoft.com/office/2007/relationships/hdphoto" Target="../media/hdphoto25.wdp"/><Relationship Id="rId22" Type="http://schemas.openxmlformats.org/officeDocument/2006/relationships/image" Target="../media/image356.png"/><Relationship Id="rId27" Type="http://schemas.openxmlformats.org/officeDocument/2006/relationships/image" Target="../media/image365.png"/><Relationship Id="rId30" Type="http://schemas.openxmlformats.org/officeDocument/2006/relationships/image" Target="../media/image367.png"/><Relationship Id="rId35" Type="http://schemas.openxmlformats.org/officeDocument/2006/relationships/image" Target="../media/image425.jpeg"/><Relationship Id="rId43" Type="http://schemas.openxmlformats.org/officeDocument/2006/relationships/image" Target="../media/image479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7.png"/><Relationship Id="rId18" Type="http://schemas.microsoft.com/office/2007/relationships/hdphoto" Target="../media/hdphoto34.wdp"/><Relationship Id="rId26" Type="http://schemas.openxmlformats.org/officeDocument/2006/relationships/image" Target="../media/image369.png"/><Relationship Id="rId39" Type="http://schemas.openxmlformats.org/officeDocument/2006/relationships/image" Target="../media/image424.png"/><Relationship Id="rId3" Type="http://schemas.openxmlformats.org/officeDocument/2006/relationships/image" Target="../media/image482.png"/><Relationship Id="rId21" Type="http://schemas.openxmlformats.org/officeDocument/2006/relationships/image" Target="../media/image416.png"/><Relationship Id="rId34" Type="http://schemas.openxmlformats.org/officeDocument/2006/relationships/image" Target="../media/image405.png"/><Relationship Id="rId42" Type="http://schemas.openxmlformats.org/officeDocument/2006/relationships/image" Target="../media/image466.png"/><Relationship Id="rId47" Type="http://schemas.openxmlformats.org/officeDocument/2006/relationships/image" Target="../media/image469.png"/><Relationship Id="rId50" Type="http://schemas.microsoft.com/office/2007/relationships/hdphoto" Target="../media/hdphoto36.wdp"/><Relationship Id="rId7" Type="http://schemas.openxmlformats.org/officeDocument/2006/relationships/image" Target="../media/image484.png"/><Relationship Id="rId12" Type="http://schemas.openxmlformats.org/officeDocument/2006/relationships/image" Target="../media/image472.png"/><Relationship Id="rId17" Type="http://schemas.openxmlformats.org/officeDocument/2006/relationships/image" Target="../media/image489.png"/><Relationship Id="rId25" Type="http://schemas.openxmlformats.org/officeDocument/2006/relationships/image" Target="../media/image419.jpeg"/><Relationship Id="rId33" Type="http://schemas.openxmlformats.org/officeDocument/2006/relationships/image" Target="../media/image365.png"/><Relationship Id="rId38" Type="http://schemas.openxmlformats.org/officeDocument/2006/relationships/image" Target="../media/image423.png"/><Relationship Id="rId46" Type="http://schemas.openxmlformats.org/officeDocument/2006/relationships/image" Target="../media/image468.jpeg"/><Relationship Id="rId2" Type="http://schemas.openxmlformats.org/officeDocument/2006/relationships/image" Target="../media/image481.png"/><Relationship Id="rId16" Type="http://schemas.microsoft.com/office/2007/relationships/hdphoto" Target="../media/hdphoto33.wdp"/><Relationship Id="rId20" Type="http://schemas.microsoft.com/office/2007/relationships/hdphoto" Target="../media/hdphoto35.wdp"/><Relationship Id="rId29" Type="http://schemas.openxmlformats.org/officeDocument/2006/relationships/image" Target="../media/image420.png"/><Relationship Id="rId41" Type="http://schemas.openxmlformats.org/officeDocument/2006/relationships/image" Target="../media/image425.jpeg"/><Relationship Id="rId54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11" Type="http://schemas.openxmlformats.org/officeDocument/2006/relationships/image" Target="../media/image471.png"/><Relationship Id="rId24" Type="http://schemas.openxmlformats.org/officeDocument/2006/relationships/image" Target="../media/image465.jpeg"/><Relationship Id="rId32" Type="http://schemas.openxmlformats.org/officeDocument/2006/relationships/image" Target="../media/image404.jpeg"/><Relationship Id="rId37" Type="http://schemas.openxmlformats.org/officeDocument/2006/relationships/image" Target="../media/image359.jpeg"/><Relationship Id="rId40" Type="http://schemas.openxmlformats.org/officeDocument/2006/relationships/image" Target="../media/image360.png"/><Relationship Id="rId45" Type="http://schemas.openxmlformats.org/officeDocument/2006/relationships/image" Target="../media/image429.jpeg"/><Relationship Id="rId53" Type="http://schemas.openxmlformats.org/officeDocument/2006/relationships/image" Target="../media/image494.png"/><Relationship Id="rId5" Type="http://schemas.openxmlformats.org/officeDocument/2006/relationships/image" Target="../media/image483.png"/><Relationship Id="rId15" Type="http://schemas.openxmlformats.org/officeDocument/2006/relationships/image" Target="../media/image488.png"/><Relationship Id="rId23" Type="http://schemas.openxmlformats.org/officeDocument/2006/relationships/image" Target="../media/image464.jpeg"/><Relationship Id="rId28" Type="http://schemas.openxmlformats.org/officeDocument/2006/relationships/image" Target="../media/image356.png"/><Relationship Id="rId36" Type="http://schemas.openxmlformats.org/officeDocument/2006/relationships/image" Target="../media/image367.png"/><Relationship Id="rId49" Type="http://schemas.openxmlformats.org/officeDocument/2006/relationships/image" Target="../media/image491.png"/><Relationship Id="rId10" Type="http://schemas.openxmlformats.org/officeDocument/2006/relationships/image" Target="../media/image486.png"/><Relationship Id="rId19" Type="http://schemas.openxmlformats.org/officeDocument/2006/relationships/image" Target="../media/image490.png"/><Relationship Id="rId31" Type="http://schemas.openxmlformats.org/officeDocument/2006/relationships/image" Target="../media/image422.jpeg"/><Relationship Id="rId44" Type="http://schemas.openxmlformats.org/officeDocument/2006/relationships/image" Target="../media/image428.jpeg"/><Relationship Id="rId52" Type="http://schemas.openxmlformats.org/officeDocument/2006/relationships/image" Target="../media/image493.png"/><Relationship Id="rId4" Type="http://schemas.microsoft.com/office/2007/relationships/hdphoto" Target="../media/hdphoto29.wdp"/><Relationship Id="rId9" Type="http://schemas.openxmlformats.org/officeDocument/2006/relationships/image" Target="../media/image485.png"/><Relationship Id="rId14" Type="http://schemas.microsoft.com/office/2007/relationships/hdphoto" Target="../media/hdphoto32.wdp"/><Relationship Id="rId22" Type="http://schemas.openxmlformats.org/officeDocument/2006/relationships/image" Target="../media/image397.png"/><Relationship Id="rId27" Type="http://schemas.openxmlformats.org/officeDocument/2006/relationships/image" Target="../media/image371.png"/><Relationship Id="rId30" Type="http://schemas.openxmlformats.org/officeDocument/2006/relationships/image" Target="../media/image421.png"/><Relationship Id="rId35" Type="http://schemas.openxmlformats.org/officeDocument/2006/relationships/image" Target="../media/image335.jpeg"/><Relationship Id="rId43" Type="http://schemas.openxmlformats.org/officeDocument/2006/relationships/image" Target="../media/image467.png"/><Relationship Id="rId48" Type="http://schemas.microsoft.com/office/2007/relationships/hdphoto" Target="../media/hdphoto20.wdp"/><Relationship Id="rId8" Type="http://schemas.microsoft.com/office/2007/relationships/hdphoto" Target="../media/hdphoto31.wdp"/><Relationship Id="rId51" Type="http://schemas.openxmlformats.org/officeDocument/2006/relationships/image" Target="../media/image49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6.png"/><Relationship Id="rId13" Type="http://schemas.openxmlformats.org/officeDocument/2006/relationships/image" Target="../media/image471.png"/><Relationship Id="rId18" Type="http://schemas.openxmlformats.org/officeDocument/2006/relationships/image" Target="../media/image501.png"/><Relationship Id="rId3" Type="http://schemas.microsoft.com/office/2007/relationships/hdphoto" Target="../media/hdphoto38.wdp"/><Relationship Id="rId7" Type="http://schemas.openxmlformats.org/officeDocument/2006/relationships/image" Target="../media/image485.png"/><Relationship Id="rId12" Type="http://schemas.microsoft.com/office/2007/relationships/hdphoto" Target="../media/hdphoto40.wdp"/><Relationship Id="rId17" Type="http://schemas.openxmlformats.org/officeDocument/2006/relationships/image" Target="../media/image500.png"/><Relationship Id="rId2" Type="http://schemas.openxmlformats.org/officeDocument/2006/relationships/image" Target="../media/image495.png"/><Relationship Id="rId16" Type="http://schemas.microsoft.com/office/2007/relationships/hdphoto" Target="../media/hdphoto4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11" Type="http://schemas.openxmlformats.org/officeDocument/2006/relationships/image" Target="../media/image498.png"/><Relationship Id="rId5" Type="http://schemas.openxmlformats.org/officeDocument/2006/relationships/image" Target="../media/image482.png"/><Relationship Id="rId15" Type="http://schemas.openxmlformats.org/officeDocument/2006/relationships/image" Target="../media/image499.png"/><Relationship Id="rId10" Type="http://schemas.microsoft.com/office/2007/relationships/hdphoto" Target="../media/hdphoto39.wdp"/><Relationship Id="rId4" Type="http://schemas.openxmlformats.org/officeDocument/2006/relationships/image" Target="../media/image496.png"/><Relationship Id="rId9" Type="http://schemas.openxmlformats.org/officeDocument/2006/relationships/image" Target="../media/image497.png"/><Relationship Id="rId14" Type="http://schemas.openxmlformats.org/officeDocument/2006/relationships/image" Target="../media/image47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5.png"/><Relationship Id="rId13" Type="http://schemas.microsoft.com/office/2007/relationships/hdphoto" Target="../media/hdphoto44.wdp"/><Relationship Id="rId18" Type="http://schemas.openxmlformats.org/officeDocument/2006/relationships/image" Target="../media/image508.png"/><Relationship Id="rId3" Type="http://schemas.microsoft.com/office/2007/relationships/hdphoto" Target="../media/hdphoto42.wdp"/><Relationship Id="rId21" Type="http://schemas.openxmlformats.org/officeDocument/2006/relationships/image" Target="../media/image510.png"/><Relationship Id="rId7" Type="http://schemas.openxmlformats.org/officeDocument/2006/relationships/image" Target="../media/image504.png"/><Relationship Id="rId12" Type="http://schemas.openxmlformats.org/officeDocument/2006/relationships/image" Target="../media/image506.png"/><Relationship Id="rId17" Type="http://schemas.openxmlformats.org/officeDocument/2006/relationships/image" Target="../media/image472.png"/><Relationship Id="rId2" Type="http://schemas.openxmlformats.org/officeDocument/2006/relationships/image" Target="../media/image502.png"/><Relationship Id="rId16" Type="http://schemas.openxmlformats.org/officeDocument/2006/relationships/image" Target="../media/image471.png"/><Relationship Id="rId20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11" Type="http://schemas.openxmlformats.org/officeDocument/2006/relationships/image" Target="../media/image486.png"/><Relationship Id="rId5" Type="http://schemas.openxmlformats.org/officeDocument/2006/relationships/image" Target="../media/image495.png"/><Relationship Id="rId15" Type="http://schemas.microsoft.com/office/2007/relationships/hdphoto" Target="../media/hdphoto45.wdp"/><Relationship Id="rId10" Type="http://schemas.openxmlformats.org/officeDocument/2006/relationships/image" Target="../media/image485.png"/><Relationship Id="rId19" Type="http://schemas.microsoft.com/office/2007/relationships/hdphoto" Target="../media/hdphoto46.wdp"/><Relationship Id="rId4" Type="http://schemas.openxmlformats.org/officeDocument/2006/relationships/image" Target="../media/image503.png"/><Relationship Id="rId9" Type="http://schemas.microsoft.com/office/2007/relationships/hdphoto" Target="../media/hdphoto43.wdp"/><Relationship Id="rId14" Type="http://schemas.openxmlformats.org/officeDocument/2006/relationships/image" Target="../media/image50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486.png"/><Relationship Id="rId18" Type="http://schemas.openxmlformats.org/officeDocument/2006/relationships/image" Target="../media/image471.png"/><Relationship Id="rId3" Type="http://schemas.openxmlformats.org/officeDocument/2006/relationships/image" Target="../media/image512.png"/><Relationship Id="rId21" Type="http://schemas.microsoft.com/office/2007/relationships/hdphoto" Target="../media/hdphoto52.wdp"/><Relationship Id="rId7" Type="http://schemas.openxmlformats.org/officeDocument/2006/relationships/image" Target="../media/image514.png"/><Relationship Id="rId12" Type="http://schemas.openxmlformats.org/officeDocument/2006/relationships/image" Target="../media/image485.png"/><Relationship Id="rId17" Type="http://schemas.microsoft.com/office/2007/relationships/hdphoto" Target="../media/hdphoto51.wdp"/><Relationship Id="rId2" Type="http://schemas.openxmlformats.org/officeDocument/2006/relationships/image" Target="../media/image511.jpg"/><Relationship Id="rId16" Type="http://schemas.openxmlformats.org/officeDocument/2006/relationships/image" Target="../media/image518.png"/><Relationship Id="rId20" Type="http://schemas.openxmlformats.org/officeDocument/2006/relationships/image" Target="../media/image5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3.PNG"/><Relationship Id="rId11" Type="http://schemas.microsoft.com/office/2007/relationships/hdphoto" Target="../media/hdphoto49.wdp"/><Relationship Id="rId5" Type="http://schemas.openxmlformats.org/officeDocument/2006/relationships/image" Target="../media/image503.png"/><Relationship Id="rId15" Type="http://schemas.microsoft.com/office/2007/relationships/hdphoto" Target="../media/hdphoto50.wdp"/><Relationship Id="rId23" Type="http://schemas.openxmlformats.org/officeDocument/2006/relationships/image" Target="../media/image521.png"/><Relationship Id="rId10" Type="http://schemas.openxmlformats.org/officeDocument/2006/relationships/image" Target="../media/image516.png"/><Relationship Id="rId19" Type="http://schemas.openxmlformats.org/officeDocument/2006/relationships/image" Target="../media/image472.png"/><Relationship Id="rId4" Type="http://schemas.microsoft.com/office/2007/relationships/hdphoto" Target="../media/hdphoto47.wdp"/><Relationship Id="rId9" Type="http://schemas.openxmlformats.org/officeDocument/2006/relationships/image" Target="../media/image515.png"/><Relationship Id="rId14" Type="http://schemas.openxmlformats.org/officeDocument/2006/relationships/image" Target="../media/image517.png"/><Relationship Id="rId22" Type="http://schemas.openxmlformats.org/officeDocument/2006/relationships/image" Target="../media/image52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3.png"/><Relationship Id="rId13" Type="http://schemas.microsoft.com/office/2007/relationships/hdphoto" Target="../media/hdphoto56.wdp"/><Relationship Id="rId18" Type="http://schemas.openxmlformats.org/officeDocument/2006/relationships/image" Target="../media/image529.png"/><Relationship Id="rId26" Type="http://schemas.openxmlformats.org/officeDocument/2006/relationships/image" Target="../media/image530.png"/><Relationship Id="rId3" Type="http://schemas.microsoft.com/office/2007/relationships/hdphoto" Target="../media/hdphoto53.wdp"/><Relationship Id="rId21" Type="http://schemas.openxmlformats.org/officeDocument/2006/relationships/image" Target="../media/image472.png"/><Relationship Id="rId7" Type="http://schemas.microsoft.com/office/2007/relationships/hdphoto" Target="../media/hdphoto54.wdp"/><Relationship Id="rId12" Type="http://schemas.openxmlformats.org/officeDocument/2006/relationships/image" Target="../media/image527.png"/><Relationship Id="rId17" Type="http://schemas.microsoft.com/office/2007/relationships/hdphoto" Target="../media/hdphoto57.wdp"/><Relationship Id="rId25" Type="http://schemas.openxmlformats.org/officeDocument/2006/relationships/image" Target="../media/image493.png"/><Relationship Id="rId2" Type="http://schemas.openxmlformats.org/officeDocument/2006/relationships/image" Target="../media/image522.png"/><Relationship Id="rId16" Type="http://schemas.openxmlformats.org/officeDocument/2006/relationships/image" Target="../media/image528.png"/><Relationship Id="rId20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4.png"/><Relationship Id="rId11" Type="http://schemas.openxmlformats.org/officeDocument/2006/relationships/image" Target="../media/image526.png"/><Relationship Id="rId24" Type="http://schemas.openxmlformats.org/officeDocument/2006/relationships/image" Target="../media/image492.png"/><Relationship Id="rId5" Type="http://schemas.openxmlformats.org/officeDocument/2006/relationships/image" Target="../media/image523.jpg"/><Relationship Id="rId15" Type="http://schemas.openxmlformats.org/officeDocument/2006/relationships/image" Target="../media/image486.png"/><Relationship Id="rId23" Type="http://schemas.microsoft.com/office/2007/relationships/hdphoto" Target="../media/hdphoto37.wdp"/><Relationship Id="rId28" Type="http://schemas.openxmlformats.org/officeDocument/2006/relationships/image" Target="../media/image6540.png"/><Relationship Id="rId10" Type="http://schemas.microsoft.com/office/2007/relationships/hdphoto" Target="../media/hdphoto55.wdp"/><Relationship Id="rId19" Type="http://schemas.microsoft.com/office/2007/relationships/hdphoto" Target="../media/hdphoto58.wdp"/><Relationship Id="rId4" Type="http://schemas.openxmlformats.org/officeDocument/2006/relationships/image" Target="../media/image513.PNG"/><Relationship Id="rId9" Type="http://schemas.openxmlformats.org/officeDocument/2006/relationships/image" Target="../media/image525.png"/><Relationship Id="rId14" Type="http://schemas.openxmlformats.org/officeDocument/2006/relationships/image" Target="../media/image485.png"/><Relationship Id="rId22" Type="http://schemas.openxmlformats.org/officeDocument/2006/relationships/image" Target="../media/image494.png"/><Relationship Id="rId27" Type="http://schemas.openxmlformats.org/officeDocument/2006/relationships/slide" Target="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jpeg"/><Relationship Id="rId3" Type="http://schemas.openxmlformats.org/officeDocument/2006/relationships/image" Target="../media/image35.pn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jpg"/><Relationship Id="rId5" Type="http://schemas.openxmlformats.org/officeDocument/2006/relationships/image" Target="../media/image43.jpeg"/><Relationship Id="rId10" Type="http://schemas.openxmlformats.org/officeDocument/2006/relationships/image" Target="../media/image47.jpg"/><Relationship Id="rId4" Type="http://schemas.microsoft.com/office/2007/relationships/hdphoto" Target="../media/hdphoto3.wdp"/><Relationship Id="rId9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537.png"/><Relationship Id="rId18" Type="http://schemas.microsoft.com/office/2007/relationships/hdphoto" Target="../media/hdphoto63.wdp"/><Relationship Id="rId26" Type="http://schemas.openxmlformats.org/officeDocument/2006/relationships/image" Target="../media/image493.png"/><Relationship Id="rId3" Type="http://schemas.openxmlformats.org/officeDocument/2006/relationships/image" Target="../media/image532.png"/><Relationship Id="rId21" Type="http://schemas.openxmlformats.org/officeDocument/2006/relationships/image" Target="../media/image471.png"/><Relationship Id="rId7" Type="http://schemas.openxmlformats.org/officeDocument/2006/relationships/image" Target="../media/image534.png"/><Relationship Id="rId12" Type="http://schemas.openxmlformats.org/officeDocument/2006/relationships/image" Target="../media/image536.png"/><Relationship Id="rId17" Type="http://schemas.openxmlformats.org/officeDocument/2006/relationships/image" Target="../media/image538.png"/><Relationship Id="rId25" Type="http://schemas.openxmlformats.org/officeDocument/2006/relationships/image" Target="../media/image492.png"/><Relationship Id="rId2" Type="http://schemas.openxmlformats.org/officeDocument/2006/relationships/image" Target="../media/image531.jpg"/><Relationship Id="rId16" Type="http://schemas.openxmlformats.org/officeDocument/2006/relationships/image" Target="../media/image486.png"/><Relationship Id="rId20" Type="http://schemas.microsoft.com/office/2007/relationships/hdphoto" Target="../media/hdphoto6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3.jpeg"/><Relationship Id="rId11" Type="http://schemas.microsoft.com/office/2007/relationships/hdphoto" Target="../media/hdphoto61.wdp"/><Relationship Id="rId24" Type="http://schemas.microsoft.com/office/2007/relationships/hdphoto" Target="../media/hdphoto37.wdp"/><Relationship Id="rId5" Type="http://schemas.openxmlformats.org/officeDocument/2006/relationships/image" Target="../media/image513.PNG"/><Relationship Id="rId15" Type="http://schemas.openxmlformats.org/officeDocument/2006/relationships/image" Target="../media/image485.png"/><Relationship Id="rId23" Type="http://schemas.openxmlformats.org/officeDocument/2006/relationships/image" Target="../media/image494.png"/><Relationship Id="rId10" Type="http://schemas.openxmlformats.org/officeDocument/2006/relationships/image" Target="../media/image535.png"/><Relationship Id="rId19" Type="http://schemas.openxmlformats.org/officeDocument/2006/relationships/image" Target="../media/image539.png"/><Relationship Id="rId4" Type="http://schemas.microsoft.com/office/2007/relationships/hdphoto" Target="../media/hdphoto59.wdp"/><Relationship Id="rId9" Type="http://schemas.openxmlformats.org/officeDocument/2006/relationships/image" Target="../media/image503.png"/><Relationship Id="rId14" Type="http://schemas.microsoft.com/office/2007/relationships/hdphoto" Target="../media/hdphoto62.wdp"/><Relationship Id="rId22" Type="http://schemas.openxmlformats.org/officeDocument/2006/relationships/image" Target="../media/image4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4.png"/><Relationship Id="rId13" Type="http://schemas.openxmlformats.org/officeDocument/2006/relationships/image" Target="../media/image536.png"/><Relationship Id="rId18" Type="http://schemas.openxmlformats.org/officeDocument/2006/relationships/image" Target="../media/image538.png"/><Relationship Id="rId26" Type="http://schemas.openxmlformats.org/officeDocument/2006/relationships/image" Target="../media/image492.png"/><Relationship Id="rId3" Type="http://schemas.openxmlformats.org/officeDocument/2006/relationships/image" Target="../media/image541.jpeg"/><Relationship Id="rId21" Type="http://schemas.microsoft.com/office/2007/relationships/hdphoto" Target="../media/hdphoto68.wdp"/><Relationship Id="rId7" Type="http://schemas.openxmlformats.org/officeDocument/2006/relationships/image" Target="../media/image543.jpeg"/><Relationship Id="rId12" Type="http://schemas.microsoft.com/office/2007/relationships/hdphoto" Target="../media/hdphoto67.wdp"/><Relationship Id="rId17" Type="http://schemas.openxmlformats.org/officeDocument/2006/relationships/image" Target="../media/image486.png"/><Relationship Id="rId25" Type="http://schemas.microsoft.com/office/2007/relationships/hdphoto" Target="../media/hdphoto37.wdp"/><Relationship Id="rId2" Type="http://schemas.openxmlformats.org/officeDocument/2006/relationships/image" Target="../media/image540.gif"/><Relationship Id="rId16" Type="http://schemas.openxmlformats.org/officeDocument/2006/relationships/image" Target="../media/image485.png"/><Relationship Id="rId20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3.PNG"/><Relationship Id="rId11" Type="http://schemas.openxmlformats.org/officeDocument/2006/relationships/image" Target="../media/image545.png"/><Relationship Id="rId24" Type="http://schemas.openxmlformats.org/officeDocument/2006/relationships/image" Target="../media/image494.png"/><Relationship Id="rId5" Type="http://schemas.microsoft.com/office/2007/relationships/hdphoto" Target="../media/hdphoto65.wdp"/><Relationship Id="rId15" Type="http://schemas.microsoft.com/office/2007/relationships/hdphoto" Target="../media/hdphoto29.wdp"/><Relationship Id="rId23" Type="http://schemas.openxmlformats.org/officeDocument/2006/relationships/image" Target="../media/image472.png"/><Relationship Id="rId10" Type="http://schemas.openxmlformats.org/officeDocument/2006/relationships/image" Target="../media/image503.png"/><Relationship Id="rId19" Type="http://schemas.microsoft.com/office/2007/relationships/hdphoto" Target="../media/hdphoto63.wdp"/><Relationship Id="rId4" Type="http://schemas.openxmlformats.org/officeDocument/2006/relationships/image" Target="../media/image542.png"/><Relationship Id="rId9" Type="http://schemas.microsoft.com/office/2007/relationships/hdphoto" Target="../media/hdphoto66.wdp"/><Relationship Id="rId14" Type="http://schemas.openxmlformats.org/officeDocument/2006/relationships/image" Target="../media/image482.png"/><Relationship Id="rId22" Type="http://schemas.openxmlformats.org/officeDocument/2006/relationships/image" Target="../media/image471.png"/><Relationship Id="rId27" Type="http://schemas.openxmlformats.org/officeDocument/2006/relationships/image" Target="../media/image49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jpeg"/><Relationship Id="rId13" Type="http://schemas.microsoft.com/office/2007/relationships/hdphoto" Target="../media/hdphoto38.wdp"/><Relationship Id="rId18" Type="http://schemas.openxmlformats.org/officeDocument/2006/relationships/image" Target="../media/image486.png"/><Relationship Id="rId26" Type="http://schemas.microsoft.com/office/2007/relationships/hdphoto" Target="../media/hdphoto37.wdp"/><Relationship Id="rId3" Type="http://schemas.openxmlformats.org/officeDocument/2006/relationships/image" Target="../media/image540.gif"/><Relationship Id="rId21" Type="http://schemas.openxmlformats.org/officeDocument/2006/relationships/image" Target="../media/image546.png"/><Relationship Id="rId7" Type="http://schemas.openxmlformats.org/officeDocument/2006/relationships/image" Target="../media/image513.PNG"/><Relationship Id="rId12" Type="http://schemas.openxmlformats.org/officeDocument/2006/relationships/image" Target="../media/image495.png"/><Relationship Id="rId17" Type="http://schemas.openxmlformats.org/officeDocument/2006/relationships/image" Target="../media/image485.png"/><Relationship Id="rId25" Type="http://schemas.openxmlformats.org/officeDocument/2006/relationships/image" Target="../media/image494.png"/><Relationship Id="rId2" Type="http://schemas.openxmlformats.org/officeDocument/2006/relationships/image" Target="../media/image547.jpg"/><Relationship Id="rId16" Type="http://schemas.microsoft.com/office/2007/relationships/hdphoto" Target="../media/hdphoto29.wdp"/><Relationship Id="rId20" Type="http://schemas.microsoft.com/office/2007/relationships/hdphoto" Target="../media/hdphoto6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9.wdp"/><Relationship Id="rId11" Type="http://schemas.openxmlformats.org/officeDocument/2006/relationships/image" Target="../media/image503.png"/><Relationship Id="rId24" Type="http://schemas.openxmlformats.org/officeDocument/2006/relationships/image" Target="../media/image472.png"/><Relationship Id="rId5" Type="http://schemas.openxmlformats.org/officeDocument/2006/relationships/image" Target="../media/image549.png"/><Relationship Id="rId15" Type="http://schemas.openxmlformats.org/officeDocument/2006/relationships/image" Target="../media/image482.png"/><Relationship Id="rId23" Type="http://schemas.openxmlformats.org/officeDocument/2006/relationships/image" Target="../media/image471.png"/><Relationship Id="rId28" Type="http://schemas.openxmlformats.org/officeDocument/2006/relationships/image" Target="../media/image493.png"/><Relationship Id="rId10" Type="http://schemas.microsoft.com/office/2007/relationships/hdphoto" Target="../media/hdphoto70.wdp"/><Relationship Id="rId19" Type="http://schemas.openxmlformats.org/officeDocument/2006/relationships/image" Target="../media/image538.png"/><Relationship Id="rId4" Type="http://schemas.openxmlformats.org/officeDocument/2006/relationships/image" Target="../media/image548.jpeg"/><Relationship Id="rId9" Type="http://schemas.openxmlformats.org/officeDocument/2006/relationships/image" Target="../media/image551.png"/><Relationship Id="rId14" Type="http://schemas.openxmlformats.org/officeDocument/2006/relationships/image" Target="../media/image536.png"/><Relationship Id="rId22" Type="http://schemas.microsoft.com/office/2007/relationships/hdphoto" Target="../media/hdphoto68.wdp"/><Relationship Id="rId27" Type="http://schemas.openxmlformats.org/officeDocument/2006/relationships/image" Target="../media/image4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gif"/><Relationship Id="rId2" Type="http://schemas.openxmlformats.org/officeDocument/2006/relationships/image" Target="../media/image5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3.jpeg"/><Relationship Id="rId4" Type="http://schemas.openxmlformats.org/officeDocument/2006/relationships/image" Target="../media/image4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gif"/><Relationship Id="rId2" Type="http://schemas.openxmlformats.org/officeDocument/2006/relationships/image" Target="../media/image5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5.jpeg"/><Relationship Id="rId4" Type="http://schemas.openxmlformats.org/officeDocument/2006/relationships/image" Target="../media/image4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7.jpeg"/><Relationship Id="rId5" Type="http://schemas.openxmlformats.org/officeDocument/2006/relationships/image" Target="../media/image472.png"/><Relationship Id="rId4" Type="http://schemas.openxmlformats.org/officeDocument/2006/relationships/image" Target="../media/image540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z13.invisionfree.com/DozensOnline/index.php?showforum=30" TargetMode="External"/><Relationship Id="rId2" Type="http://schemas.openxmlformats.org/officeDocument/2006/relationships/hyperlink" Target="http://primel-metrology.wikia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9.jpeg"/><Relationship Id="rId3" Type="http://schemas.microsoft.com/office/2007/relationships/hdphoto" Target="../media/hdphoto4.wdp"/><Relationship Id="rId7" Type="http://schemas.openxmlformats.org/officeDocument/2006/relationships/image" Target="../media/image55.jpg"/><Relationship Id="rId12" Type="http://schemas.openxmlformats.org/officeDocument/2006/relationships/image" Target="../media/image5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7.png"/><Relationship Id="rId5" Type="http://schemas.openxmlformats.org/officeDocument/2006/relationships/image" Target="../media/image53.jpeg"/><Relationship Id="rId10" Type="http://schemas.openxmlformats.org/officeDocument/2006/relationships/image" Target="../media/image48.jpg"/><Relationship Id="rId4" Type="http://schemas.openxmlformats.org/officeDocument/2006/relationships/image" Target="../media/image52.jpeg"/><Relationship Id="rId9" Type="http://schemas.openxmlformats.org/officeDocument/2006/relationships/image" Target="../media/image56.jpg"/><Relationship Id="rId1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18" Type="http://schemas.openxmlformats.org/officeDocument/2006/relationships/image" Target="../media/image7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microsoft.com/office/2007/relationships/hdphoto" Target="../media/hdphoto3.wdp"/><Relationship Id="rId15" Type="http://schemas.openxmlformats.org/officeDocument/2006/relationships/image" Target="../media/image72.pn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4" Type="http://schemas.openxmlformats.org/officeDocument/2006/relationships/image" Target="../media/image62.png"/><Relationship Id="rId9" Type="http://schemas.openxmlformats.org/officeDocument/2006/relationships/image" Target="../media/image66.jpg"/><Relationship Id="rId14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8.jpeg"/><Relationship Id="rId18" Type="http://schemas.openxmlformats.org/officeDocument/2006/relationships/image" Target="../media/image93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" Type="http://schemas.openxmlformats.org/officeDocument/2006/relationships/image" Target="../media/image78.gif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6.jpeg"/><Relationship Id="rId5" Type="http://schemas.openxmlformats.org/officeDocument/2006/relationships/image" Target="../media/image81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19" Type="http://schemas.openxmlformats.org/officeDocument/2006/relationships/image" Target="../media/image94.png"/><Relationship Id="rId4" Type="http://schemas.openxmlformats.org/officeDocument/2006/relationships/image" Target="../media/image80.jp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microsoft.com/office/2007/relationships/hdphoto" Target="../media/hdphoto6.wdp"/><Relationship Id="rId18" Type="http://schemas.openxmlformats.org/officeDocument/2006/relationships/image" Target="../media/image109.jpeg"/><Relationship Id="rId3" Type="http://schemas.openxmlformats.org/officeDocument/2006/relationships/image" Target="../media/image96.png"/><Relationship Id="rId21" Type="http://schemas.openxmlformats.org/officeDocument/2006/relationships/image" Target="../media/image112.png"/><Relationship Id="rId7" Type="http://schemas.openxmlformats.org/officeDocument/2006/relationships/image" Target="../media/image99.jpeg"/><Relationship Id="rId12" Type="http://schemas.openxmlformats.org/officeDocument/2006/relationships/image" Target="../media/image104.png"/><Relationship Id="rId17" Type="http://schemas.openxmlformats.org/officeDocument/2006/relationships/image" Target="../media/image108.jpeg"/><Relationship Id="rId2" Type="http://schemas.openxmlformats.org/officeDocument/2006/relationships/image" Target="../media/image95.png"/><Relationship Id="rId16" Type="http://schemas.openxmlformats.org/officeDocument/2006/relationships/image" Target="../media/image107.jpeg"/><Relationship Id="rId20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11" Type="http://schemas.openxmlformats.org/officeDocument/2006/relationships/image" Target="../media/image103.jpeg"/><Relationship Id="rId5" Type="http://schemas.openxmlformats.org/officeDocument/2006/relationships/image" Target="../media/image98.gif"/><Relationship Id="rId15" Type="http://schemas.openxmlformats.org/officeDocument/2006/relationships/image" Target="../media/image106.jpeg"/><Relationship Id="rId10" Type="http://schemas.openxmlformats.org/officeDocument/2006/relationships/image" Target="../media/image102.jpeg"/><Relationship Id="rId19" Type="http://schemas.openxmlformats.org/officeDocument/2006/relationships/image" Target="../media/image110.jpeg"/><Relationship Id="rId4" Type="http://schemas.openxmlformats.org/officeDocument/2006/relationships/image" Target="../media/image97.jpeg"/><Relationship Id="rId9" Type="http://schemas.openxmlformats.org/officeDocument/2006/relationships/image" Target="../media/image101.jpeg"/><Relationship Id="rId14" Type="http://schemas.openxmlformats.org/officeDocument/2006/relationships/image" Target="../media/image10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r="985"/>
          <a:stretch/>
        </p:blipFill>
        <p:spPr>
          <a:xfrm flipH="1">
            <a:off x="6808116" y="3458311"/>
            <a:ext cx="1435984" cy="6459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45" y="3536320"/>
            <a:ext cx="345859" cy="3780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11" y="826604"/>
            <a:ext cx="3784178" cy="2091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46" y="2114458"/>
            <a:ext cx="1904984" cy="2267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-4172"/>
          <a:stretch/>
        </p:blipFill>
        <p:spPr>
          <a:xfrm>
            <a:off x="0" y="685800"/>
            <a:ext cx="3017520" cy="5612766"/>
          </a:xfrm>
          <a:prstGeom prst="rect">
            <a:avLst/>
          </a:prstGeom>
        </p:spPr>
      </p:pic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′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0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biciaGrafut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triciaGrafut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bicia′lengthel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triciaGrafut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biciaGrafut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′morsel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623140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′kernel-like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′dermal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6800" y="4110900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′skin-like, ′line-like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200691" y="621657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Corn Kernel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59010" y="1039545"/>
            <a:ext cx="134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Ant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2941" b="80234"/>
          <a:stretch/>
        </p:blipFill>
        <p:spPr>
          <a:xfrm>
            <a:off x="7332004" y="6239231"/>
            <a:ext cx="4846320" cy="64008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50785" y="4287201"/>
            <a:ext cx="134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Human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Skin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65390" y="3382724"/>
            <a:ext cx="447733" cy="1070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92019" y="3400306"/>
            <a:ext cx="447733" cy="705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0792" y="3573052"/>
            <a:ext cx="304634" cy="262028"/>
            <a:chOff x="3739277" y="4214736"/>
            <a:chExt cx="1225506" cy="1054106"/>
          </a:xfrm>
        </p:grpSpPr>
        <p:sp>
          <p:nvSpPr>
            <p:cNvPr id="36" name="Rectangle 35"/>
            <p:cNvSpPr/>
            <p:nvPr/>
          </p:nvSpPr>
          <p:spPr>
            <a:xfrm>
              <a:off x="3999673" y="4589576"/>
              <a:ext cx="347330" cy="368979"/>
            </a:xfrm>
            <a:prstGeom prst="rect">
              <a:avLst/>
            </a:prstGeom>
            <a:solidFill>
              <a:srgbClr val="C78E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77" y="4214736"/>
              <a:ext cx="1225506" cy="1054106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41" y="3515848"/>
            <a:ext cx="218646" cy="14223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18" y="3201210"/>
            <a:ext cx="254460" cy="15431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033474" y="3350549"/>
            <a:ext cx="139208" cy="99514"/>
            <a:chOff x="5571302" y="2626777"/>
            <a:chExt cx="1645870" cy="117657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10" y="2626777"/>
              <a:ext cx="929662" cy="90670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" t="4298" r="478" b="2749"/>
            <a:stretch/>
          </p:blipFill>
          <p:spPr>
            <a:xfrm>
              <a:off x="5571302" y="3356005"/>
              <a:ext cx="447345" cy="447345"/>
            </a:xfrm>
            <a:prstGeom prst="rect">
              <a:avLst/>
            </a:prstGeom>
          </p:spPr>
        </p:pic>
      </p:grpSp>
      <p:sp>
        <p:nvSpPr>
          <p:cNvPr id="50" name="Oval 49"/>
          <p:cNvSpPr/>
          <p:nvPr/>
        </p:nvSpPr>
        <p:spPr>
          <a:xfrm>
            <a:off x="5760838" y="3281086"/>
            <a:ext cx="66675" cy="6667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103166" y="3435512"/>
            <a:ext cx="46753" cy="106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4000">
                <a:schemeClr val="bg1"/>
              </a:gs>
              <a:gs pos="71000">
                <a:schemeClr val="bg1">
                  <a:lumMod val="85000"/>
                </a:schemeClr>
              </a:gs>
            </a:gsLst>
            <a:lin ang="5400000" scaled="1"/>
            <a:tileRect/>
          </a:gra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6" name="Freeform: Shape 55"/>
          <p:cNvSpPr/>
          <p:nvPr/>
        </p:nvSpPr>
        <p:spPr>
          <a:xfrm rot="272747">
            <a:off x="6212117" y="3512569"/>
            <a:ext cx="97376" cy="25776"/>
          </a:xfrm>
          <a:custGeom>
            <a:avLst/>
            <a:gdLst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390650 w 3524250"/>
              <a:gd name="connsiteY9" fmla="*/ 1162050 h 1200150"/>
              <a:gd name="connsiteX10" fmla="*/ 1876425 w 3524250"/>
              <a:gd name="connsiteY10" fmla="*/ 1162050 h 1200150"/>
              <a:gd name="connsiteX11" fmla="*/ 2009775 w 3524250"/>
              <a:gd name="connsiteY11" fmla="*/ 809625 h 1200150"/>
              <a:gd name="connsiteX12" fmla="*/ 2390775 w 3524250"/>
              <a:gd name="connsiteY12" fmla="*/ 561975 h 1200150"/>
              <a:gd name="connsiteX13" fmla="*/ 2743200 w 3524250"/>
              <a:gd name="connsiteY13" fmla="*/ 27622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390650 w 3524250"/>
              <a:gd name="connsiteY9" fmla="*/ 1162050 h 1200150"/>
              <a:gd name="connsiteX10" fmla="*/ 1876425 w 3524250"/>
              <a:gd name="connsiteY10" fmla="*/ 1162050 h 1200150"/>
              <a:gd name="connsiteX11" fmla="*/ 2009775 w 3524250"/>
              <a:gd name="connsiteY11" fmla="*/ 809625 h 1200150"/>
              <a:gd name="connsiteX12" fmla="*/ 2390775 w 3524250"/>
              <a:gd name="connsiteY12" fmla="*/ 56197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390650 w 3524250"/>
              <a:gd name="connsiteY9" fmla="*/ 1162050 h 1200150"/>
              <a:gd name="connsiteX10" fmla="*/ 1876425 w 3524250"/>
              <a:gd name="connsiteY10" fmla="*/ 116205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390650 w 3524250"/>
              <a:gd name="connsiteY9" fmla="*/ 116205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190625 w 3524250"/>
              <a:gd name="connsiteY9" fmla="*/ 10287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90625 w 3524250"/>
              <a:gd name="connsiteY9" fmla="*/ 10287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1085850 w 3524250"/>
              <a:gd name="connsiteY2" fmla="*/ 2857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695450 w 3524250"/>
              <a:gd name="connsiteY1" fmla="*/ 361950 h 1200150"/>
              <a:gd name="connsiteX2" fmla="*/ 1085850 w 3524250"/>
              <a:gd name="connsiteY2" fmla="*/ 2857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623819 w 3524250"/>
              <a:gd name="connsiteY1" fmla="*/ 192220 h 1200150"/>
              <a:gd name="connsiteX2" fmla="*/ 1085850 w 3524250"/>
              <a:gd name="connsiteY2" fmla="*/ 2857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623819 w 3524250"/>
              <a:gd name="connsiteY1" fmla="*/ 192220 h 1200150"/>
              <a:gd name="connsiteX2" fmla="*/ 1085850 w 3524250"/>
              <a:gd name="connsiteY2" fmla="*/ 2857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125163 w 3524250"/>
              <a:gd name="connsiteY11" fmla="*/ 94089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88644"/>
              <a:gd name="connsiteY0" fmla="*/ 142875 h 1200150"/>
              <a:gd name="connsiteX1" fmla="*/ 1623819 w 3588644"/>
              <a:gd name="connsiteY1" fmla="*/ 192220 h 1200150"/>
              <a:gd name="connsiteX2" fmla="*/ 1085850 w 3588644"/>
              <a:gd name="connsiteY2" fmla="*/ 285750 h 1200150"/>
              <a:gd name="connsiteX3" fmla="*/ 723900 w 3588644"/>
              <a:gd name="connsiteY3" fmla="*/ 561975 h 1200150"/>
              <a:gd name="connsiteX4" fmla="*/ 447675 w 3588644"/>
              <a:gd name="connsiteY4" fmla="*/ 790575 h 1200150"/>
              <a:gd name="connsiteX5" fmla="*/ 66675 w 3588644"/>
              <a:gd name="connsiteY5" fmla="*/ 828675 h 1200150"/>
              <a:gd name="connsiteX6" fmla="*/ 0 w 3588644"/>
              <a:gd name="connsiteY6" fmla="*/ 1123950 h 1200150"/>
              <a:gd name="connsiteX7" fmla="*/ 466725 w 3588644"/>
              <a:gd name="connsiteY7" fmla="*/ 1200150 h 1200150"/>
              <a:gd name="connsiteX8" fmla="*/ 809625 w 3588644"/>
              <a:gd name="connsiteY8" fmla="*/ 1133475 h 1200150"/>
              <a:gd name="connsiteX9" fmla="*/ 1171575 w 3588644"/>
              <a:gd name="connsiteY9" fmla="*/ 1181100 h 1200150"/>
              <a:gd name="connsiteX10" fmla="*/ 1628775 w 3588644"/>
              <a:gd name="connsiteY10" fmla="*/ 1066800 h 1200150"/>
              <a:gd name="connsiteX11" fmla="*/ 2125163 w 3588644"/>
              <a:gd name="connsiteY11" fmla="*/ 940895 h 1200150"/>
              <a:gd name="connsiteX12" fmla="*/ 2409825 w 3588644"/>
              <a:gd name="connsiteY12" fmla="*/ 695325 h 1200150"/>
              <a:gd name="connsiteX13" fmla="*/ 3588644 w 3588644"/>
              <a:gd name="connsiteY13" fmla="*/ 401425 h 1200150"/>
              <a:gd name="connsiteX14" fmla="*/ 3524250 w 3588644"/>
              <a:gd name="connsiteY14" fmla="*/ 219075 h 1200150"/>
              <a:gd name="connsiteX15" fmla="*/ 3409950 w 3588644"/>
              <a:gd name="connsiteY15" fmla="*/ 0 h 1200150"/>
              <a:gd name="connsiteX16" fmla="*/ 2590800 w 3588644"/>
              <a:gd name="connsiteY16" fmla="*/ 19050 h 1200150"/>
              <a:gd name="connsiteX17" fmla="*/ 2200275 w 3588644"/>
              <a:gd name="connsiteY17" fmla="*/ 142875 h 1200150"/>
              <a:gd name="connsiteX0" fmla="*/ 2200275 w 3588644"/>
              <a:gd name="connsiteY0" fmla="*/ 142875 h 1200150"/>
              <a:gd name="connsiteX1" fmla="*/ 1623819 w 3588644"/>
              <a:gd name="connsiteY1" fmla="*/ 192220 h 1200150"/>
              <a:gd name="connsiteX2" fmla="*/ 1085850 w 3588644"/>
              <a:gd name="connsiteY2" fmla="*/ 285750 h 1200150"/>
              <a:gd name="connsiteX3" fmla="*/ 723900 w 3588644"/>
              <a:gd name="connsiteY3" fmla="*/ 561975 h 1200150"/>
              <a:gd name="connsiteX4" fmla="*/ 285850 w 3588644"/>
              <a:gd name="connsiteY4" fmla="*/ 482940 h 1200150"/>
              <a:gd name="connsiteX5" fmla="*/ 66675 w 3588644"/>
              <a:gd name="connsiteY5" fmla="*/ 828675 h 1200150"/>
              <a:gd name="connsiteX6" fmla="*/ 0 w 3588644"/>
              <a:gd name="connsiteY6" fmla="*/ 1123950 h 1200150"/>
              <a:gd name="connsiteX7" fmla="*/ 466725 w 3588644"/>
              <a:gd name="connsiteY7" fmla="*/ 1200150 h 1200150"/>
              <a:gd name="connsiteX8" fmla="*/ 809625 w 3588644"/>
              <a:gd name="connsiteY8" fmla="*/ 1133475 h 1200150"/>
              <a:gd name="connsiteX9" fmla="*/ 1171575 w 3588644"/>
              <a:gd name="connsiteY9" fmla="*/ 1181100 h 1200150"/>
              <a:gd name="connsiteX10" fmla="*/ 1628775 w 3588644"/>
              <a:gd name="connsiteY10" fmla="*/ 1066800 h 1200150"/>
              <a:gd name="connsiteX11" fmla="*/ 2125163 w 3588644"/>
              <a:gd name="connsiteY11" fmla="*/ 940895 h 1200150"/>
              <a:gd name="connsiteX12" fmla="*/ 2409825 w 3588644"/>
              <a:gd name="connsiteY12" fmla="*/ 695325 h 1200150"/>
              <a:gd name="connsiteX13" fmla="*/ 3588644 w 3588644"/>
              <a:gd name="connsiteY13" fmla="*/ 401425 h 1200150"/>
              <a:gd name="connsiteX14" fmla="*/ 3524250 w 3588644"/>
              <a:gd name="connsiteY14" fmla="*/ 219075 h 1200150"/>
              <a:gd name="connsiteX15" fmla="*/ 3409950 w 3588644"/>
              <a:gd name="connsiteY15" fmla="*/ 0 h 1200150"/>
              <a:gd name="connsiteX16" fmla="*/ 2590800 w 3588644"/>
              <a:gd name="connsiteY16" fmla="*/ 19050 h 1200150"/>
              <a:gd name="connsiteX17" fmla="*/ 2200275 w 3588644"/>
              <a:gd name="connsiteY17" fmla="*/ 142875 h 1200150"/>
              <a:gd name="connsiteX0" fmla="*/ 2200275 w 3588644"/>
              <a:gd name="connsiteY0" fmla="*/ 142875 h 1200150"/>
              <a:gd name="connsiteX1" fmla="*/ 1623819 w 3588644"/>
              <a:gd name="connsiteY1" fmla="*/ 192220 h 1200150"/>
              <a:gd name="connsiteX2" fmla="*/ 1085850 w 3588644"/>
              <a:gd name="connsiteY2" fmla="*/ 285750 h 1200150"/>
              <a:gd name="connsiteX3" fmla="*/ 723900 w 3588644"/>
              <a:gd name="connsiteY3" fmla="*/ 561975 h 1200150"/>
              <a:gd name="connsiteX4" fmla="*/ 285850 w 3588644"/>
              <a:gd name="connsiteY4" fmla="*/ 482940 h 1200150"/>
              <a:gd name="connsiteX5" fmla="*/ 66675 w 3588644"/>
              <a:gd name="connsiteY5" fmla="*/ 828675 h 1200150"/>
              <a:gd name="connsiteX6" fmla="*/ 0 w 3588644"/>
              <a:gd name="connsiteY6" fmla="*/ 1123950 h 1200150"/>
              <a:gd name="connsiteX7" fmla="*/ 466725 w 3588644"/>
              <a:gd name="connsiteY7" fmla="*/ 1200150 h 1200150"/>
              <a:gd name="connsiteX8" fmla="*/ 809625 w 3588644"/>
              <a:gd name="connsiteY8" fmla="*/ 1133475 h 1200150"/>
              <a:gd name="connsiteX9" fmla="*/ 1171575 w 3588644"/>
              <a:gd name="connsiteY9" fmla="*/ 1181100 h 1200150"/>
              <a:gd name="connsiteX10" fmla="*/ 1628775 w 3588644"/>
              <a:gd name="connsiteY10" fmla="*/ 1066800 h 1200150"/>
              <a:gd name="connsiteX11" fmla="*/ 2317477 w 3588644"/>
              <a:gd name="connsiteY11" fmla="*/ 1159676 h 1200150"/>
              <a:gd name="connsiteX12" fmla="*/ 2409825 w 3588644"/>
              <a:gd name="connsiteY12" fmla="*/ 695325 h 1200150"/>
              <a:gd name="connsiteX13" fmla="*/ 3588644 w 3588644"/>
              <a:gd name="connsiteY13" fmla="*/ 401425 h 1200150"/>
              <a:gd name="connsiteX14" fmla="*/ 3524250 w 3588644"/>
              <a:gd name="connsiteY14" fmla="*/ 219075 h 1200150"/>
              <a:gd name="connsiteX15" fmla="*/ 3409950 w 3588644"/>
              <a:gd name="connsiteY15" fmla="*/ 0 h 1200150"/>
              <a:gd name="connsiteX16" fmla="*/ 2590800 w 3588644"/>
              <a:gd name="connsiteY16" fmla="*/ 19050 h 1200150"/>
              <a:gd name="connsiteX17" fmla="*/ 2200275 w 3588644"/>
              <a:gd name="connsiteY17" fmla="*/ 142875 h 1200150"/>
              <a:gd name="connsiteX0" fmla="*/ 2200275 w 3588644"/>
              <a:gd name="connsiteY0" fmla="*/ 142875 h 1200150"/>
              <a:gd name="connsiteX1" fmla="*/ 1623819 w 3588644"/>
              <a:gd name="connsiteY1" fmla="*/ 192220 h 1200150"/>
              <a:gd name="connsiteX2" fmla="*/ 1085850 w 3588644"/>
              <a:gd name="connsiteY2" fmla="*/ 285750 h 1200150"/>
              <a:gd name="connsiteX3" fmla="*/ 723900 w 3588644"/>
              <a:gd name="connsiteY3" fmla="*/ 561975 h 1200150"/>
              <a:gd name="connsiteX4" fmla="*/ 285850 w 3588644"/>
              <a:gd name="connsiteY4" fmla="*/ 482940 h 1200150"/>
              <a:gd name="connsiteX5" fmla="*/ 66675 w 3588644"/>
              <a:gd name="connsiteY5" fmla="*/ 828675 h 1200150"/>
              <a:gd name="connsiteX6" fmla="*/ 0 w 3588644"/>
              <a:gd name="connsiteY6" fmla="*/ 1123950 h 1200150"/>
              <a:gd name="connsiteX7" fmla="*/ 466725 w 3588644"/>
              <a:gd name="connsiteY7" fmla="*/ 1200150 h 1200150"/>
              <a:gd name="connsiteX8" fmla="*/ 809625 w 3588644"/>
              <a:gd name="connsiteY8" fmla="*/ 1133475 h 1200150"/>
              <a:gd name="connsiteX9" fmla="*/ 1171575 w 3588644"/>
              <a:gd name="connsiteY9" fmla="*/ 1181100 h 1200150"/>
              <a:gd name="connsiteX10" fmla="*/ 1628775 w 3588644"/>
              <a:gd name="connsiteY10" fmla="*/ 1066800 h 1200150"/>
              <a:gd name="connsiteX11" fmla="*/ 2317477 w 3588644"/>
              <a:gd name="connsiteY11" fmla="*/ 1159676 h 1200150"/>
              <a:gd name="connsiteX12" fmla="*/ 2891213 w 3588644"/>
              <a:gd name="connsiteY12" fmla="*/ 784115 h 1200150"/>
              <a:gd name="connsiteX13" fmla="*/ 3588644 w 3588644"/>
              <a:gd name="connsiteY13" fmla="*/ 401425 h 1200150"/>
              <a:gd name="connsiteX14" fmla="*/ 3524250 w 3588644"/>
              <a:gd name="connsiteY14" fmla="*/ 219075 h 1200150"/>
              <a:gd name="connsiteX15" fmla="*/ 3409950 w 3588644"/>
              <a:gd name="connsiteY15" fmla="*/ 0 h 1200150"/>
              <a:gd name="connsiteX16" fmla="*/ 2590800 w 3588644"/>
              <a:gd name="connsiteY16" fmla="*/ 19050 h 1200150"/>
              <a:gd name="connsiteX17" fmla="*/ 2200275 w 3588644"/>
              <a:gd name="connsiteY17" fmla="*/ 142875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88644" h="1200150">
                <a:moveTo>
                  <a:pt x="2200275" y="142875"/>
                </a:moveTo>
                <a:lnTo>
                  <a:pt x="1623819" y="192220"/>
                </a:lnTo>
                <a:lnTo>
                  <a:pt x="1085850" y="285750"/>
                </a:lnTo>
                <a:lnTo>
                  <a:pt x="723900" y="561975"/>
                </a:lnTo>
                <a:lnTo>
                  <a:pt x="285850" y="482940"/>
                </a:lnTo>
                <a:lnTo>
                  <a:pt x="66675" y="828675"/>
                </a:lnTo>
                <a:lnTo>
                  <a:pt x="0" y="1123950"/>
                </a:lnTo>
                <a:lnTo>
                  <a:pt x="466725" y="1200150"/>
                </a:lnTo>
                <a:lnTo>
                  <a:pt x="809625" y="1133475"/>
                </a:lnTo>
                <a:lnTo>
                  <a:pt x="1171575" y="1181100"/>
                </a:lnTo>
                <a:lnTo>
                  <a:pt x="1628775" y="1066800"/>
                </a:lnTo>
                <a:lnTo>
                  <a:pt x="2317477" y="1159676"/>
                </a:lnTo>
                <a:lnTo>
                  <a:pt x="2891213" y="784115"/>
                </a:lnTo>
                <a:lnTo>
                  <a:pt x="3588644" y="401425"/>
                </a:lnTo>
                <a:lnTo>
                  <a:pt x="3524250" y="219075"/>
                </a:lnTo>
                <a:lnTo>
                  <a:pt x="3409950" y="0"/>
                </a:lnTo>
                <a:lnTo>
                  <a:pt x="2590800" y="19050"/>
                </a:lnTo>
                <a:lnTo>
                  <a:pt x="2200275" y="142875"/>
                </a:lnTo>
                <a:close/>
              </a:path>
            </a:pathLst>
          </a:custGeom>
          <a:gradFill flip="none" rotWithShape="1">
            <a:gsLst>
              <a:gs pos="0">
                <a:srgbClr val="7F6000">
                  <a:tint val="66000"/>
                  <a:satMod val="160000"/>
                </a:srgbClr>
              </a:gs>
              <a:gs pos="50000">
                <a:srgbClr val="7F6000">
                  <a:tint val="44500"/>
                  <a:satMod val="160000"/>
                </a:srgbClr>
              </a:gs>
              <a:gs pos="100000">
                <a:srgbClr val="7F6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90" y="3182492"/>
            <a:ext cx="55902" cy="53322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334910" y="3191106"/>
            <a:ext cx="265191" cy="185793"/>
            <a:chOff x="6751970" y="1340954"/>
            <a:chExt cx="1066829" cy="709414"/>
          </a:xfrm>
        </p:grpSpPr>
        <p:sp>
          <p:nvSpPr>
            <p:cNvPr id="65" name="Rectangle 64"/>
            <p:cNvSpPr/>
            <p:nvPr/>
          </p:nvSpPr>
          <p:spPr>
            <a:xfrm>
              <a:off x="6925703" y="1645762"/>
              <a:ext cx="486297" cy="1308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1970" y="1340954"/>
              <a:ext cx="1066829" cy="709414"/>
            </a:xfrm>
            <a:prstGeom prst="rect">
              <a:avLst/>
            </a:prstGeom>
          </p:spPr>
        </p:pic>
      </p:grpSp>
      <p:sp>
        <p:nvSpPr>
          <p:cNvPr id="68" name="TextBox 67"/>
          <p:cNvSpPr txBox="1"/>
          <p:nvPr/>
        </p:nvSpPr>
        <p:spPr>
          <a:xfrm>
            <a:off x="7007763" y="3980720"/>
            <a:ext cx="134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Largest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Bacteria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7" t="70310" r="23454" b="21448"/>
          <a:stretch/>
        </p:blipFill>
        <p:spPr>
          <a:xfrm>
            <a:off x="6048065" y="3453987"/>
            <a:ext cx="102240" cy="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070">
            <a:off x="5957477" y="3471754"/>
            <a:ext cx="317382" cy="133229"/>
          </a:xfrm>
          <a:prstGeom prst="rect">
            <a:avLst/>
          </a:prstGeom>
        </p:spPr>
      </p:pic>
      <p:pic>
        <p:nvPicPr>
          <p:cNvPr id="18" name="Picture 2" descr="http://i9.photobucket.com/albums/a87/johnmhinds/wt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r="43903" b="1424"/>
          <a:stretch/>
        </p:blipFill>
        <p:spPr bwMode="auto">
          <a:xfrm>
            <a:off x="6858000" y="0"/>
            <a:ext cx="539496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 flipH="1">
            <a:off x="6858000" y="0"/>
            <a:ext cx="48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31" y="2595041"/>
            <a:ext cx="1864426" cy="3196159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545969" y="2321068"/>
            <a:ext cx="2967356" cy="2172007"/>
            <a:chOff x="1508117" y="149672"/>
            <a:chExt cx="8782970" cy="6428845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71" y="2940557"/>
              <a:ext cx="737873" cy="363796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117" y="149672"/>
              <a:ext cx="8782970" cy="234440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67625" y="3627233"/>
              <a:ext cx="2207212" cy="2039346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011774" y="3349672"/>
            <a:ext cx="143398" cy="145331"/>
            <a:chOff x="3431877" y="800100"/>
            <a:chExt cx="5222590" cy="529302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268" y="2219748"/>
              <a:ext cx="1545947" cy="197522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524" y="3678000"/>
              <a:ext cx="372336" cy="41757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277" y="2260872"/>
              <a:ext cx="1325771" cy="20256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1877" y="4367268"/>
              <a:ext cx="4508986" cy="172585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624" y="800100"/>
              <a:ext cx="1799723" cy="127389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007" y="4556784"/>
              <a:ext cx="461460" cy="140912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928" y="2806884"/>
              <a:ext cx="376236" cy="27466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609" y="862368"/>
              <a:ext cx="1630703" cy="109794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9" t="35807" r="85" b="-10104"/>
          <a:stretch/>
        </p:blipFill>
        <p:spPr>
          <a:xfrm>
            <a:off x="0" y="0"/>
            <a:ext cx="192024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115">
            <a:off x="3440444" y="723751"/>
            <a:ext cx="1613036" cy="124643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quadqua′lengthel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99356"/>
            <a:ext cx="102815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biquaGrafut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8849" y="3247652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triqua′lengthel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triqua′lengthel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1424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biquaGrafut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3" y="3303483"/>
            <a:ext cx="88528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unquaGrafut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turrial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500" y="62116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′tower-like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stadial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4374046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stade</a:t>
            </a:r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-like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21278" y="5625009"/>
            <a:ext cx="148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Sears Tower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02700" y="5640736"/>
            <a:ext cx="274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Word Trade Center Towers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39500" y="5640736"/>
            <a:ext cx="246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Empire 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10777" y="5781553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Colosseum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86" y="3130609"/>
            <a:ext cx="388188" cy="8948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86746" y="3975033"/>
            <a:ext cx="743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Statue of</a:t>
            </a:r>
            <a:b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Liberty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276" y="4692576"/>
            <a:ext cx="2224002" cy="11682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4168" y="5710759"/>
            <a:ext cx="139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Eiffel Tower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48462" y="1621534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ISS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2769623" y="585622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Burj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Khalifa</a:t>
            </a:r>
            <a:endParaRPr lang="en-US" sz="3600" b="1" dirty="0">
              <a:solidFill>
                <a:schemeClr val="bg1">
                  <a:lumMod val="6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6171634" y="3432346"/>
            <a:ext cx="84096" cy="60069"/>
          </a:xfrm>
          <a:prstGeom prst="leftArrow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210300" y="3390900"/>
            <a:ext cx="762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210300" y="3352800"/>
            <a:ext cx="762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6286" y="972726"/>
            <a:ext cx="1331388" cy="62747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300326" y="1633067"/>
            <a:ext cx="148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Football Field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43" y="3421100"/>
            <a:ext cx="18637" cy="1863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03" y="3210302"/>
            <a:ext cx="188075" cy="12344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08" y="3382248"/>
            <a:ext cx="90285" cy="84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6684" y="3247418"/>
            <a:ext cx="176199" cy="43927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57202" y="4422945"/>
            <a:ext cx="743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Saturn V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135578" y="4176724"/>
            <a:ext cx="9208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Boeing 747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212030" y="3083823"/>
            <a:ext cx="9208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Titanic</a:t>
            </a:r>
          </a:p>
        </p:txBody>
      </p:sp>
    </p:spTree>
    <p:extLst>
      <p:ext uri="{BB962C8B-B14F-4D97-AF65-F5344CB8AC3E}">
        <p14:creationId xmlns:p14="http://schemas.microsoft.com/office/powerpoint/2010/main" val="4058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443"/>
          <a:stretch/>
        </p:blipFill>
        <p:spPr>
          <a:xfrm>
            <a:off x="9886950" y="551164"/>
            <a:ext cx="2377440" cy="2086952"/>
          </a:xfrm>
          <a:prstGeom prst="rect">
            <a:avLst/>
          </a:prstGeom>
        </p:spPr>
      </p:pic>
      <p:pic>
        <p:nvPicPr>
          <p:cNvPr id="1026" name="Picture 2" descr="http://i9.photobucket.com/albums/a87/johnmhinds/wt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461" y="2495225"/>
            <a:ext cx="2438400" cy="153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248400" y="2209800"/>
            <a:ext cx="128980" cy="227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89" y="3194801"/>
            <a:ext cx="462440" cy="792754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5706616" y="3150676"/>
            <a:ext cx="745431" cy="545631"/>
            <a:chOff x="1508117" y="149672"/>
            <a:chExt cx="8782970" cy="642884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71" y="2940557"/>
              <a:ext cx="737873" cy="363796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117" y="149672"/>
              <a:ext cx="8782970" cy="234440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67625" y="3627233"/>
              <a:ext cx="2207212" cy="203934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33" y="1245646"/>
            <a:ext cx="1135110" cy="6071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115">
            <a:off x="5463791" y="2735178"/>
            <a:ext cx="435288" cy="3363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15467" y="54218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D92D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′mile-like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5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dromal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623140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′road-like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turrial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′tower-like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732867" y="4806950"/>
            <a:ext cx="137160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04467" y="4806950"/>
            <a:ext cx="137160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96417" y="48006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′kay-like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51300" y="5442337"/>
            <a:ext cx="1371600" cy="0"/>
          </a:xfrm>
          <a:prstGeom prst="straightConnector1">
            <a:avLst/>
          </a:prstGeom>
          <a:ln w="38100">
            <a:solidFill>
              <a:srgbClr val="BD92D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22900" y="5442337"/>
            <a:ext cx="1371600" cy="0"/>
          </a:xfrm>
          <a:prstGeom prst="straightConnector1">
            <a:avLst/>
          </a:prstGeom>
          <a:ln w="38100">
            <a:solidFill>
              <a:srgbClr val="BD92D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94500" y="5442337"/>
            <a:ext cx="1371600" cy="0"/>
          </a:xfrm>
          <a:prstGeom prst="straightConnector1">
            <a:avLst/>
          </a:prstGeom>
          <a:ln w="38100">
            <a:solidFill>
              <a:srgbClr val="BD92D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97870" y="3950677"/>
            <a:ext cx="567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Sears Tower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95559" y="3959095"/>
            <a:ext cx="745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WTC Towers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78103" y="3959095"/>
            <a:ext cx="745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Empire</a:t>
            </a:r>
            <a:b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92782" y="3959095"/>
            <a:ext cx="745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Std</a:t>
            </a:r>
            <a:b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Oil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124091" y="3959095"/>
            <a:ext cx="745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Hancock</a:t>
            </a:r>
          </a:p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Tower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0872" y="3724249"/>
            <a:ext cx="507224" cy="2633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30" y="3352801"/>
            <a:ext cx="101218" cy="23332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795160" y="3931994"/>
            <a:ext cx="6595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Colosseum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50563" y="3889527"/>
            <a:ext cx="65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Eiffel Tower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72812" y="2930164"/>
            <a:ext cx="6595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44984" y="398534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Burj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Khalifa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39" y="1594640"/>
            <a:ext cx="855848" cy="239003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87" y="1219620"/>
            <a:ext cx="792903" cy="55927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074573" y="1757561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Gateway Arch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72" y="1200025"/>
            <a:ext cx="792903" cy="5592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5707" y="2813687"/>
            <a:ext cx="333522" cy="15718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676901" y="2934493"/>
            <a:ext cx="8122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Football Field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80909" y="181197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Great Pyramid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042793" y="3374215"/>
            <a:ext cx="100022" cy="98870"/>
            <a:chOff x="3447447" y="839031"/>
            <a:chExt cx="4923302" cy="4866598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447" y="839031"/>
              <a:ext cx="2319049" cy="152209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7070">
              <a:off x="4358347" y="4062854"/>
              <a:ext cx="3913463" cy="164277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838" y="2959204"/>
              <a:ext cx="1113255" cy="104224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8136" y="1296688"/>
              <a:ext cx="2172613" cy="541640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9982200" y="2663657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Vatican</a:t>
            </a:r>
          </a:p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City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2" y="2261216"/>
            <a:ext cx="1048070" cy="71997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37417" y="300251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Hoover Dam</a:t>
            </a:r>
          </a:p>
        </p:txBody>
      </p:sp>
    </p:spTree>
    <p:extLst>
      <p:ext uri="{BB962C8B-B14F-4D97-AF65-F5344CB8AC3E}">
        <p14:creationId xmlns:p14="http://schemas.microsoft.com/office/powerpoint/2010/main" val="35727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304800" y="3011269"/>
            <a:ext cx="17557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Phobos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" y="2"/>
            <a:ext cx="12226433" cy="6876990"/>
            <a:chOff x="4561343" y="2565755"/>
            <a:chExt cx="3077985" cy="173127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5" t="4" r="3151" b="67166"/>
            <a:stretch/>
          </p:blipFill>
          <p:spPr>
            <a:xfrm>
              <a:off x="4561343" y="3399251"/>
              <a:ext cx="1588371" cy="89777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0497" r="53951" b="4219"/>
            <a:stretch/>
          </p:blipFill>
          <p:spPr>
            <a:xfrm>
              <a:off x="6994772" y="2565755"/>
              <a:ext cx="644556" cy="897774"/>
            </a:xfrm>
            <a:prstGeom prst="rect">
              <a:avLst/>
            </a:prstGeom>
          </p:spPr>
        </p:pic>
      </p:grpSp>
      <p:pic>
        <p:nvPicPr>
          <p:cNvPr id="33" name="Picture 2" descr="http://i9.photobucket.com/albums/a87/johnmhinds/wt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82" y="3111504"/>
            <a:ext cx="805818" cy="5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5875968" y="3206541"/>
            <a:ext cx="309326" cy="404150"/>
            <a:chOff x="5875968" y="3206541"/>
            <a:chExt cx="309326" cy="4041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8115">
              <a:off x="5884557" y="3206541"/>
              <a:ext cx="132244" cy="10218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968" y="3362685"/>
              <a:ext cx="144670" cy="24800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06706" y="3509222"/>
              <a:ext cx="178588" cy="9304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35902" y="3223896"/>
              <a:ext cx="111174" cy="5239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966205" y="3336225"/>
            <a:ext cx="248477" cy="181877"/>
            <a:chOff x="1508117" y="149672"/>
            <a:chExt cx="8782970" cy="642884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71" y="2940557"/>
              <a:ext cx="737873" cy="363796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117" y="149672"/>
              <a:ext cx="8782970" cy="234440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67625" y="3627233"/>
              <a:ext cx="2207212" cy="2039346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pentqua′lengthel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triquaGrafut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quadqua′lengthel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quadqua′lengthel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triquaGrafut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biquaGrafut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parasangal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6211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parasa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ng</a:t>
            </a:r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dromal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4374046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′road-like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70512" y="3890940"/>
            <a:ext cx="1438275" cy="261957"/>
            <a:chOff x="4203700" y="5661944"/>
            <a:chExt cx="4114800" cy="20982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4889500" y="5661944"/>
              <a:ext cx="1371600" cy="0"/>
            </a:xfrm>
            <a:prstGeom prst="straightConnector1">
              <a:avLst/>
            </a:prstGeom>
            <a:ln w="15875">
              <a:solidFill>
                <a:schemeClr val="bg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261100" y="5661944"/>
              <a:ext cx="1371600" cy="0"/>
            </a:xfrm>
            <a:prstGeom prst="straightConnector1">
              <a:avLst/>
            </a:prstGeom>
            <a:ln w="15875">
              <a:solidFill>
                <a:schemeClr val="bg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203700" y="5871766"/>
              <a:ext cx="1371600" cy="0"/>
            </a:xfrm>
            <a:prstGeom prst="straightConnector1">
              <a:avLst/>
            </a:prstGeom>
            <a:ln w="15875">
              <a:solidFill>
                <a:srgbClr val="BD92D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575300" y="5871766"/>
              <a:ext cx="1371600" cy="0"/>
            </a:xfrm>
            <a:prstGeom prst="straightConnector1">
              <a:avLst/>
            </a:prstGeom>
            <a:ln w="15875">
              <a:solidFill>
                <a:srgbClr val="BD92D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946900" y="5871766"/>
              <a:ext cx="1371600" cy="0"/>
            </a:xfrm>
            <a:prstGeom prst="straightConnector1">
              <a:avLst/>
            </a:prstGeom>
            <a:ln w="15875">
              <a:solidFill>
                <a:srgbClr val="BD92D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91" y="3399808"/>
            <a:ext cx="45719" cy="10539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19700" y="3572948"/>
            <a:ext cx="702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Burj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Khalifa</a:t>
            </a:r>
            <a:endParaRPr lang="en-US" sz="8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38627" y="3897752"/>
            <a:ext cx="7020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kay-like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15000" y="4127956"/>
            <a:ext cx="7020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BD92D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′mile-like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4" y="2686008"/>
            <a:ext cx="264301" cy="1864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584390" y="2839799"/>
            <a:ext cx="93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Gateway</a:t>
            </a:r>
            <a:b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Arch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43" y="2838039"/>
            <a:ext cx="275721" cy="769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78" y="2701215"/>
            <a:ext cx="378370" cy="20238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185532" y="2856083"/>
            <a:ext cx="93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Great</a:t>
            </a:r>
            <a:b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Pyramid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44728" y="3494678"/>
            <a:ext cx="17557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Deimos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18968" y="3119693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Vatican</a:t>
            </a: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City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07" y="2427015"/>
            <a:ext cx="934707" cy="72662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56" y="3039298"/>
            <a:ext cx="350665" cy="240891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038600" y="3321278"/>
            <a:ext cx="9618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Hoover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Dam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708616" y="-276172"/>
            <a:ext cx="926974" cy="3581594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352800" y="1191459"/>
            <a:ext cx="994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Central Park</a:t>
            </a:r>
          </a:p>
        </p:txBody>
      </p:sp>
    </p:spTree>
    <p:extLst>
      <p:ext uri="{BB962C8B-B14F-4D97-AF65-F5344CB8AC3E}">
        <p14:creationId xmlns:p14="http://schemas.microsoft.com/office/powerpoint/2010/main" val="37559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263" r="24842" b="8540"/>
          <a:stretch/>
        </p:blipFill>
        <p:spPr>
          <a:xfrm>
            <a:off x="5702467" y="0"/>
            <a:ext cx="6492240" cy="3566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399518"/>
            <a:ext cx="2660100" cy="2734582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-976816" y="-3455337"/>
            <a:ext cx="5261335" cy="52613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858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6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quadquaGrafut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itineral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300" y="623140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′march-like, ′commute-like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parasangal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parasa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ng</a:t>
            </a:r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-like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918200" y="3243252"/>
            <a:ext cx="403764" cy="354132"/>
            <a:chOff x="5918200" y="3243252"/>
            <a:chExt cx="403764" cy="354132"/>
          </a:xfrm>
        </p:grpSpPr>
        <p:pic>
          <p:nvPicPr>
            <p:cNvPr id="29" name="Picture 2" descr="http://i9.photobucket.com/albums/a87/johnmhinds/wt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142" y="3348607"/>
              <a:ext cx="214822" cy="13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5918200" y="3551665"/>
              <a:ext cx="352425" cy="45719"/>
              <a:chOff x="4185171" y="5842874"/>
              <a:chExt cx="4114800" cy="100831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4870965" y="5842874"/>
                <a:ext cx="1371600" cy="0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6261094" y="5842874"/>
                <a:ext cx="1371600" cy="0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4185171" y="5943693"/>
                <a:ext cx="1371600" cy="0"/>
              </a:xfrm>
              <a:prstGeom prst="straightConnector1">
                <a:avLst/>
              </a:prstGeom>
              <a:ln w="3175">
                <a:solidFill>
                  <a:srgbClr val="BD92DE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5556771" y="5943705"/>
                <a:ext cx="1371600" cy="0"/>
              </a:xfrm>
              <a:prstGeom prst="straightConnector1">
                <a:avLst/>
              </a:prstGeom>
              <a:ln w="3175">
                <a:solidFill>
                  <a:srgbClr val="BD92DE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928371" y="5943693"/>
                <a:ext cx="1371600" cy="0"/>
              </a:xfrm>
              <a:prstGeom prst="straightConnector1">
                <a:avLst/>
              </a:prstGeom>
              <a:ln w="3175">
                <a:solidFill>
                  <a:srgbClr val="BD92DE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163" y="3299153"/>
              <a:ext cx="66204" cy="18488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456" y="3243252"/>
              <a:ext cx="66075" cy="4660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6048136" y="3373385"/>
            <a:ext cx="77332" cy="101038"/>
            <a:chOff x="5875968" y="3206541"/>
            <a:chExt cx="309326" cy="40415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8115">
              <a:off x="5884557" y="3206541"/>
              <a:ext cx="132244" cy="10218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968" y="3362685"/>
              <a:ext cx="144670" cy="24800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06706" y="3509222"/>
              <a:ext cx="178588" cy="930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35902" y="3223896"/>
              <a:ext cx="111174" cy="52395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70" y="3247053"/>
            <a:ext cx="94593" cy="5059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9851" y="20193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Neutron Star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525000" y="3544196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Nix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72" y="2321319"/>
            <a:ext cx="1399680" cy="119252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831304" y="310519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Phobos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59111" y="344342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Deimos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65914" y="3164216"/>
            <a:ext cx="993740" cy="213294"/>
            <a:chOff x="4375656" y="2427015"/>
            <a:chExt cx="3974958" cy="85317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907" y="2427015"/>
              <a:ext cx="934707" cy="72662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656" y="3039298"/>
              <a:ext cx="350665" cy="240891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r="10905"/>
          <a:stretch/>
        </p:blipFill>
        <p:spPr>
          <a:xfrm>
            <a:off x="0" y="3810969"/>
            <a:ext cx="2743200" cy="191048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-119553" y="567253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Mount Everest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000608" y="2516612"/>
            <a:ext cx="228265" cy="8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61" y="643269"/>
            <a:ext cx="2910194" cy="3065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0"/>
          <a:stretch/>
        </p:blipFill>
        <p:spPr>
          <a:xfrm>
            <a:off x="10392499" y="1667774"/>
            <a:ext cx="1828800" cy="319190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18" y="3408632"/>
            <a:ext cx="869861" cy="89421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01" y="3056058"/>
            <a:ext cx="457700" cy="389960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3688761" y="1085910"/>
            <a:ext cx="1790700" cy="1790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5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hexqua′lengthel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quadquaGrafut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pentqua′lengthel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pentqua′lengthel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quadquaGrafut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triquaGrafut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′provincial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5500" y="62116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′province-like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itineral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4374046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′march-like, ′commute-like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36733" y="3367084"/>
            <a:ext cx="134588" cy="118044"/>
            <a:chOff x="5918200" y="3243252"/>
            <a:chExt cx="403764" cy="354132"/>
          </a:xfrm>
        </p:grpSpPr>
        <p:pic>
          <p:nvPicPr>
            <p:cNvPr id="19" name="Picture 2" descr="http://i9.photobucket.com/albums/a87/johnmhinds/wtb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142" y="3348607"/>
              <a:ext cx="214822" cy="13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5918200" y="3551665"/>
              <a:ext cx="352425" cy="45719"/>
              <a:chOff x="4185171" y="5842874"/>
              <a:chExt cx="4114800" cy="100831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4870965" y="5842874"/>
                <a:ext cx="1371600" cy="0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6261094" y="5842874"/>
                <a:ext cx="1371600" cy="0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4185171" y="5943693"/>
                <a:ext cx="1371600" cy="0"/>
              </a:xfrm>
              <a:prstGeom prst="straightConnector1">
                <a:avLst/>
              </a:prstGeom>
              <a:ln w="3175">
                <a:solidFill>
                  <a:srgbClr val="BD92DE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5556771" y="5943705"/>
                <a:ext cx="1371600" cy="0"/>
              </a:xfrm>
              <a:prstGeom prst="straightConnector1">
                <a:avLst/>
              </a:prstGeom>
              <a:ln w="3175">
                <a:solidFill>
                  <a:srgbClr val="BD92DE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6928371" y="5943693"/>
                <a:ext cx="1371600" cy="0"/>
              </a:xfrm>
              <a:prstGeom prst="straightConnector1">
                <a:avLst/>
              </a:prstGeom>
              <a:ln w="3175">
                <a:solidFill>
                  <a:srgbClr val="BD92DE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163" y="3299153"/>
              <a:ext cx="66204" cy="18488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456" y="3243252"/>
              <a:ext cx="66075" cy="46606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368351"/>
            <a:ext cx="31531" cy="16865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0478044" y="4859683"/>
            <a:ext cx="1525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Hydra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32864" y="3424773"/>
            <a:ext cx="1525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Nix</a:t>
            </a:r>
          </a:p>
        </p:txBody>
      </p:sp>
      <p:sp>
        <p:nvSpPr>
          <p:cNvPr id="38" name="Left-Right Arrow 37"/>
          <p:cNvSpPr/>
          <p:nvPr/>
        </p:nvSpPr>
        <p:spPr>
          <a:xfrm>
            <a:off x="4488366" y="5123985"/>
            <a:ext cx="3207834" cy="259175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10629" y="533787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Marathon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r="7036"/>
          <a:stretch/>
        </p:blipFill>
        <p:spPr>
          <a:xfrm>
            <a:off x="0" y="171871"/>
            <a:ext cx="1920240" cy="664421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31098" y="2961434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Neutron Star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21434" y="3200399"/>
            <a:ext cx="707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Phobos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66088" y="3410114"/>
            <a:ext cx="707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Deimos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38" y="3555155"/>
            <a:ext cx="1158718" cy="63098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440036" y="4106254"/>
            <a:ext cx="185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Mount Everest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952638" y="3340739"/>
            <a:ext cx="331247" cy="71098"/>
            <a:chOff x="4375656" y="2427015"/>
            <a:chExt cx="3974958" cy="85317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907" y="2427015"/>
              <a:ext cx="934707" cy="72662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656" y="3039298"/>
              <a:ext cx="350665" cy="240891"/>
            </a:xfrm>
            <a:prstGeom prst="rect">
              <a:avLst/>
            </a:prstGeom>
          </p:spPr>
        </p:pic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064647" y="3116335"/>
            <a:ext cx="75024" cy="28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25" y="2707948"/>
            <a:ext cx="748935" cy="788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6" y="2968929"/>
            <a:ext cx="1000304" cy="81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388"/>
          <a:stretch/>
        </p:blipFill>
        <p:spPr>
          <a:xfrm>
            <a:off x="10041882" y="563251"/>
            <a:ext cx="2194560" cy="5789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2" r="-44342"/>
          <a:stretch/>
        </p:blipFill>
        <p:spPr>
          <a:xfrm>
            <a:off x="0" y="990600"/>
            <a:ext cx="6876388" cy="515298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612871" y="332388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Nix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5882657" y="3332239"/>
            <a:ext cx="408347" cy="323483"/>
            <a:chOff x="3581400" y="2321319"/>
            <a:chExt cx="4813052" cy="381278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399518"/>
              <a:ext cx="2660100" cy="273458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772" y="2321319"/>
              <a:ext cx="1399680" cy="1192526"/>
            </a:xfrm>
            <a:prstGeom prst="rect">
              <a:avLst/>
            </a:prstGeom>
          </p:spPr>
        </p:pic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7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′regional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623140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′region-like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′provincial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′province-like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609850"/>
            <a:ext cx="1638300" cy="16383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67100" y="417734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Rhode Island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8768" y="5793665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New Jersey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346333" y="593963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Benelux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81800" y="3732135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Hydra</a:t>
            </a:r>
          </a:p>
        </p:txBody>
      </p:sp>
      <p:sp>
        <p:nvSpPr>
          <p:cNvPr id="42" name="Left-Right Arrow 41"/>
          <p:cNvSpPr/>
          <p:nvPr/>
        </p:nvSpPr>
        <p:spPr>
          <a:xfrm>
            <a:off x="5694092" y="3841254"/>
            <a:ext cx="801959" cy="6479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51500" y="3857262"/>
            <a:ext cx="927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Marathon</a:t>
            </a:r>
          </a:p>
        </p:txBody>
      </p:sp>
      <p:sp>
        <p:nvSpPr>
          <p:cNvPr id="48" name="Oval 47"/>
          <p:cNvSpPr/>
          <p:nvPr/>
        </p:nvSpPr>
        <p:spPr>
          <a:xfrm>
            <a:off x="5471045" y="2811823"/>
            <a:ext cx="464893" cy="464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70367" y="3198168"/>
            <a:ext cx="841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Neutron Star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01" y="3450682"/>
            <a:ext cx="282418" cy="15379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061058" y="3398422"/>
            <a:ext cx="80736" cy="17329"/>
            <a:chOff x="4375656" y="2427015"/>
            <a:chExt cx="3974958" cy="85317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907" y="2427015"/>
              <a:ext cx="934707" cy="72662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656" y="3039298"/>
              <a:ext cx="350665" cy="240891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5248265" y="3548741"/>
            <a:ext cx="841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Everest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088162" y="3350834"/>
            <a:ext cx="18756" cy="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6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1" b="292"/>
          <a:stretch/>
        </p:blipFill>
        <p:spPr>
          <a:xfrm>
            <a:off x="4991099" y="0"/>
            <a:ext cx="2197915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54" y="4738794"/>
            <a:ext cx="1388646" cy="9381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28" y="2511276"/>
            <a:ext cx="1026821" cy="185867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92" y="2667000"/>
            <a:ext cx="2188008" cy="1639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34797"/>
          <a:stretch/>
        </p:blipFill>
        <p:spPr>
          <a:xfrm>
            <a:off x="9269985" y="17637"/>
            <a:ext cx="2926080" cy="6088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1" r="-41791"/>
          <a:stretch/>
        </p:blipFill>
        <p:spPr>
          <a:xfrm>
            <a:off x="0" y="260570"/>
            <a:ext cx="5068369" cy="61197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75" y="3188649"/>
            <a:ext cx="249645" cy="2629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22" y="3275643"/>
            <a:ext cx="333970" cy="2710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3155950"/>
            <a:ext cx="546100" cy="54610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5887682" y="3223274"/>
            <a:ext cx="154964" cy="1549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6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septqua′lengthel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pentquaGrafut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hexqua′lengthel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hexqua′lengthel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pentquaGrafut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quadquaGrafut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′territorial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5500" y="62116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′country-like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′regional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4300" y="4374046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′region-like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8600" y="623751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California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72066" y="625087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Italy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72300" y="43423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New Jersey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27193" y="3688246"/>
            <a:ext cx="7742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Rhode Island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80820" y="43169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Benelux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72100" y="1694084"/>
            <a:ext cx="151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Disnomia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19700" y="553814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Grand Canyon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39916" y="3541068"/>
            <a:ext cx="7742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Hydra</a:t>
            </a:r>
          </a:p>
        </p:txBody>
      </p:sp>
      <p:sp>
        <p:nvSpPr>
          <p:cNvPr id="47" name="Left-Right Arrow 46"/>
          <p:cNvSpPr/>
          <p:nvPr/>
        </p:nvSpPr>
        <p:spPr>
          <a:xfrm>
            <a:off x="5971427" y="3556145"/>
            <a:ext cx="267211" cy="21589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024164" y="3396419"/>
            <a:ext cx="137497" cy="108922"/>
            <a:chOff x="3581400" y="2321319"/>
            <a:chExt cx="4813052" cy="381278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399518"/>
              <a:ext cx="2660100" cy="273458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772" y="2321319"/>
              <a:ext cx="1399680" cy="1192526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9" y="3426148"/>
            <a:ext cx="95177" cy="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756707"/>
            <a:ext cx="344838" cy="23295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72" y="3189694"/>
            <a:ext cx="257350" cy="46583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08" y="3213986"/>
            <a:ext cx="563600" cy="42234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22" y="2433185"/>
            <a:ext cx="537677" cy="542157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53" y="1349796"/>
            <a:ext cx="903646" cy="679249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19" y="1027599"/>
            <a:ext cx="837384" cy="837384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" r="21220" b="72322"/>
          <a:stretch/>
        </p:blipFill>
        <p:spPr>
          <a:xfrm>
            <a:off x="8871602" y="5743681"/>
            <a:ext cx="3383280" cy="11887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1" r="13036" b="79295"/>
          <a:stretch/>
        </p:blipFill>
        <p:spPr>
          <a:xfrm>
            <a:off x="0" y="6127264"/>
            <a:ext cx="2834640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572"/>
          <a:stretch/>
        </p:blipFill>
        <p:spPr>
          <a:xfrm>
            <a:off x="0" y="2596736"/>
            <a:ext cx="1280160" cy="1514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1" t="94667" r="43778" b="-208"/>
          <a:stretch/>
        </p:blipFill>
        <p:spPr>
          <a:xfrm>
            <a:off x="0" y="0"/>
            <a:ext cx="1463040" cy="2743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-4495800"/>
            <a:ext cx="5638800" cy="5775960"/>
            <a:chOff x="8229600" y="-4495800"/>
            <a:chExt cx="5638800" cy="5775960"/>
          </a:xfrm>
        </p:grpSpPr>
        <p:sp>
          <p:nvSpPr>
            <p:cNvPr id="6" name="Oval 5"/>
            <p:cNvSpPr/>
            <p:nvPr/>
          </p:nvSpPr>
          <p:spPr>
            <a:xfrm>
              <a:off x="8229600" y="-4495800"/>
              <a:ext cx="5638800" cy="563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74" r="28633" b="-1544"/>
            <a:stretch/>
          </p:blipFill>
          <p:spPr>
            <a:xfrm>
              <a:off x="8229600" y="0"/>
              <a:ext cx="4023360" cy="128016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38" y="4263527"/>
            <a:ext cx="2102262" cy="18394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02" y="2618491"/>
            <a:ext cx="1249198" cy="169462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38" y="2633312"/>
            <a:ext cx="1382712" cy="16695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73" y="3356586"/>
            <a:ext cx="63337" cy="667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67" y="3378657"/>
            <a:ext cx="84731" cy="687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00" y="3348290"/>
            <a:ext cx="138550" cy="138549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6048927" y="3365371"/>
            <a:ext cx="39315" cy="393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9" name="Left-Right Arrow 58"/>
          <p:cNvSpPr/>
          <p:nvPr/>
        </p:nvSpPr>
        <p:spPr>
          <a:xfrm>
            <a:off x="6070174" y="3449822"/>
            <a:ext cx="67793" cy="5477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8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′continental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′territorial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′country-like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91700" y="1150031"/>
            <a:ext cx="233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The Moon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55480" y="429023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Italy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01681" y="4368954"/>
            <a:ext cx="212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California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84994" y="5733675"/>
            <a:ext cx="212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Texas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381053" y="-52698"/>
            <a:ext cx="38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United States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321313" y="394584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Ceres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057" y="1365049"/>
            <a:ext cx="648396" cy="64839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922463" y="1825502"/>
            <a:ext cx="212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Enceladus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20772" y="2009315"/>
            <a:ext cx="212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Mimas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83333" y="1986746"/>
            <a:ext cx="212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Vesta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17701" y="2901854"/>
            <a:ext cx="956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Disnomia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83538" y="3567029"/>
            <a:ext cx="956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Benelux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559319" y="3870082"/>
            <a:ext cx="1034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Grand Canyon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10527" y="3588727"/>
            <a:ext cx="956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New Jersey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00300" y="623140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′continent-like</a:t>
            </a:r>
          </a:p>
        </p:txBody>
      </p:sp>
    </p:spTree>
    <p:extLst>
      <p:ext uri="{BB962C8B-B14F-4D97-AF65-F5344CB8AC3E}">
        <p14:creationId xmlns:p14="http://schemas.microsoft.com/office/powerpoint/2010/main" val="19189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9" y="3086100"/>
            <a:ext cx="183911" cy="1854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56" y="2724558"/>
            <a:ext cx="309089" cy="23233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8" y="2614351"/>
            <a:ext cx="286425" cy="28642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3695700"/>
            <a:ext cx="719072" cy="62918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65" y="3158511"/>
            <a:ext cx="427284" cy="57964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86" y="3163580"/>
            <a:ext cx="472952" cy="5710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52" y="3090631"/>
            <a:ext cx="534259" cy="52357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98" y="5047958"/>
            <a:ext cx="613437" cy="61951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4156999"/>
            <a:ext cx="1380716" cy="138071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03" y="4317021"/>
            <a:ext cx="1245579" cy="124557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31" y="823287"/>
            <a:ext cx="2237353" cy="142411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848398" y="800100"/>
            <a:ext cx="1826523" cy="1845384"/>
            <a:chOff x="8229600" y="-4504691"/>
            <a:chExt cx="5638800" cy="5697031"/>
          </a:xfrm>
        </p:grpSpPr>
        <p:sp>
          <p:nvSpPr>
            <p:cNvPr id="66" name="Oval 65"/>
            <p:cNvSpPr/>
            <p:nvPr/>
          </p:nvSpPr>
          <p:spPr>
            <a:xfrm>
              <a:off x="8229600" y="-4495800"/>
              <a:ext cx="5638800" cy="563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-4504691"/>
              <a:ext cx="5637421" cy="5697031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995" r="50340" b="1653"/>
          <a:stretch/>
        </p:blipFill>
        <p:spPr>
          <a:xfrm>
            <a:off x="9057574" y="0"/>
            <a:ext cx="3200400" cy="7315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2" t="2273" r="3626" b="-2273"/>
          <a:stretch/>
        </p:blipFill>
        <p:spPr>
          <a:xfrm>
            <a:off x="0" y="0"/>
            <a:ext cx="2011680" cy="68580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5852400" y="3347478"/>
            <a:ext cx="437298" cy="251926"/>
            <a:chOff x="3177620" y="2514600"/>
            <a:chExt cx="5198030" cy="2994571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575" y="3188649"/>
              <a:ext cx="249645" cy="262976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722" y="3275643"/>
              <a:ext cx="333970" cy="27103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100" y="3155950"/>
              <a:ext cx="546100" cy="546100"/>
            </a:xfrm>
            <a:prstGeom prst="rect">
              <a:avLst/>
            </a:prstGeom>
          </p:spPr>
        </p:pic>
        <p:sp>
          <p:nvSpPr>
            <p:cNvPr id="58" name="Oval 57"/>
            <p:cNvSpPr/>
            <p:nvPr/>
          </p:nvSpPr>
          <p:spPr>
            <a:xfrm>
              <a:off x="5887682" y="3223274"/>
              <a:ext cx="154964" cy="1549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20" y="2650787"/>
              <a:ext cx="2194480" cy="164586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48" y="2514600"/>
              <a:ext cx="1020602" cy="185692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7358">
              <a:off x="5410200" y="4941149"/>
              <a:ext cx="1255058" cy="568022"/>
            </a:xfrm>
            <a:prstGeom prst="rect">
              <a:avLst/>
            </a:prstGeom>
          </p:spPr>
        </p:pic>
        <p:sp>
          <p:nvSpPr>
            <p:cNvPr id="62" name="Left-Right Arrow 61"/>
            <p:cNvSpPr/>
            <p:nvPr/>
          </p:nvSpPr>
          <p:spPr>
            <a:xfrm>
              <a:off x="5971427" y="3556145"/>
              <a:ext cx="267211" cy="21589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7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quadrantal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500" y="62116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>
                <a:ln w="12700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quadrant-like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′continental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4300" y="4374046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′continent-like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64350" y="265272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The Moon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91311" y="5448740"/>
            <a:ext cx="9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Pluto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12171" y="5632550"/>
            <a:ext cx="116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Charon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76650" y="2203254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United States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0650" y="3657600"/>
            <a:ext cx="851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California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91765" y="3657600"/>
            <a:ext cx="532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Italy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06828" y="4149499"/>
            <a:ext cx="5656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Texas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3287"/>
          <a:stretch/>
        </p:blipFill>
        <p:spPr>
          <a:xfrm>
            <a:off x="9252621" y="1890185"/>
            <a:ext cx="2926080" cy="48546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478044" y="5578331"/>
            <a:ext cx="140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Asia</a:t>
            </a:r>
            <a:endParaRPr lang="en-US" sz="3600" b="1" dirty="0">
              <a:ln w="12700">
                <a:noFill/>
              </a:ln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30308" y="3540939"/>
            <a:ext cx="9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Ceres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35" y="2693072"/>
            <a:ext cx="222052" cy="22205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849083" y="5532164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Triton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08955" y="2837257"/>
            <a:ext cx="710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Mimas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26047" y="2844501"/>
            <a:ext cx="752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Enceladus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50434" y="2843650"/>
            <a:ext cx="710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Vesta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773484" y="3171306"/>
            <a:ext cx="6204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Disnomia</a:t>
            </a:r>
            <a:endParaRPr lang="en-US" sz="800" b="1" dirty="0">
              <a:ln w="3175">
                <a:noFill/>
              </a:ln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146521" y="3184847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The Moon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45" y="3342234"/>
            <a:ext cx="46536" cy="4692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79" y="3250752"/>
            <a:ext cx="78210" cy="5878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44" y="3222865"/>
            <a:ext cx="72475" cy="7247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34" y="3496484"/>
            <a:ext cx="181950" cy="15920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39" y="3360557"/>
            <a:ext cx="108118" cy="14666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26" y="3361840"/>
            <a:ext cx="119673" cy="14449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82" y="3242785"/>
            <a:ext cx="56187" cy="5618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33" y="3356463"/>
            <a:ext cx="136243" cy="13351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20" y="3855607"/>
            <a:ext cx="156435" cy="15798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84" y="3628400"/>
            <a:ext cx="352101" cy="35210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74" y="3669207"/>
            <a:ext cx="317639" cy="31763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51" y="2778260"/>
            <a:ext cx="570554" cy="363166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6301622" y="2772347"/>
            <a:ext cx="465787" cy="470597"/>
            <a:chOff x="8229600" y="-4504691"/>
            <a:chExt cx="5638800" cy="5697031"/>
          </a:xfrm>
        </p:grpSpPr>
        <p:sp>
          <p:nvSpPr>
            <p:cNvPr id="82" name="Oval 81"/>
            <p:cNvSpPr/>
            <p:nvPr/>
          </p:nvSpPr>
          <p:spPr>
            <a:xfrm>
              <a:off x="8229600" y="-4495800"/>
              <a:ext cx="5638800" cy="563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-4504691"/>
              <a:ext cx="5637421" cy="5697031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4610100"/>
            <a:ext cx="698483" cy="6984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01" y="1282611"/>
            <a:ext cx="728996" cy="7537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45" y="959559"/>
            <a:ext cx="877303" cy="895454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530958" y="2514600"/>
            <a:ext cx="1801842" cy="1801842"/>
            <a:chOff x="-4597375" y="-155864"/>
            <a:chExt cx="6858000" cy="6858000"/>
          </a:xfrm>
        </p:grpSpPr>
        <p:sp>
          <p:nvSpPr>
            <p:cNvPr id="72" name="Oval 71"/>
            <p:cNvSpPr/>
            <p:nvPr/>
          </p:nvSpPr>
          <p:spPr>
            <a:xfrm>
              <a:off x="-4318225" y="133087"/>
              <a:ext cx="6267714" cy="6267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7375" y="-155864"/>
              <a:ext cx="6858000" cy="6858000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76" y="1094338"/>
            <a:ext cx="1600200" cy="16002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-216820" y="-302902"/>
            <a:ext cx="17100650" cy="11032564"/>
            <a:chOff x="4020918" y="2182119"/>
            <a:chExt cx="5648403" cy="3644093"/>
          </a:xfrm>
        </p:grpSpPr>
        <p:sp>
          <p:nvSpPr>
            <p:cNvPr id="66" name="Diamond 65"/>
            <p:cNvSpPr/>
            <p:nvPr/>
          </p:nvSpPr>
          <p:spPr>
            <a:xfrm rot="20435326">
              <a:off x="6462403" y="3807668"/>
              <a:ext cx="3206918" cy="2018544"/>
            </a:xfrm>
            <a:prstGeom prst="diamond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897" r="27563" b="1032"/>
            <a:stretch/>
          </p:blipFill>
          <p:spPr>
            <a:xfrm>
              <a:off x="6515100" y="2282169"/>
              <a:ext cx="1600756" cy="664465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7" t="7" r="5946" b="61733"/>
            <a:stretch/>
          </p:blipFill>
          <p:spPr>
            <a:xfrm>
              <a:off x="4092535" y="3608461"/>
              <a:ext cx="1540350" cy="936291"/>
            </a:xfrm>
            <a:prstGeom prst="rect">
              <a:avLst/>
            </a:prstGeom>
          </p:spPr>
        </p:pic>
        <p:sp>
          <p:nvSpPr>
            <p:cNvPr id="73" name="Oval 72"/>
            <p:cNvSpPr/>
            <p:nvPr/>
          </p:nvSpPr>
          <p:spPr>
            <a:xfrm>
              <a:off x="4020918" y="2182119"/>
              <a:ext cx="817373" cy="8173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98" y="5093001"/>
            <a:ext cx="682928" cy="6829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7" y="4914310"/>
            <a:ext cx="439258" cy="439258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32" y="5138531"/>
            <a:ext cx="439258" cy="439258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01" y="4900162"/>
            <a:ext cx="726761" cy="741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60" y="3049643"/>
            <a:ext cx="1347695" cy="1044464"/>
          </a:xfrm>
          <a:prstGeom prst="rect">
            <a:avLst/>
          </a:prstGeom>
        </p:spPr>
      </p:pic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9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2083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′orbital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2597" y="6266507"/>
            <a:ext cx="570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′orbit-like, ′circumference-like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quadrantal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0984" y="4188784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Earth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91257" y="3956155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Asia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′quadrant-like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15725" y="1782993"/>
            <a:ext cx="70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61647" y="2617815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Venus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5169" y="1910236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Mercury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23650" y="5691531"/>
            <a:ext cx="105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Ganymede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36738" y="5290677"/>
            <a:ext cx="70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08465" y="5510038"/>
            <a:ext cx="864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Europa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38778" y="5543543"/>
            <a:ext cx="105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Callisto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50338" y="3905131"/>
            <a:ext cx="5946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Pluto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663725" y="3951923"/>
            <a:ext cx="5946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Charon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99997" y="3057661"/>
            <a:ext cx="8680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United States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345945" y="3442352"/>
            <a:ext cx="5946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Ceres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289" y="5226266"/>
            <a:ext cx="105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Titan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27475" y="4629456"/>
            <a:ext cx="2999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The Four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Gallilean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Moons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216755" y="3905960"/>
            <a:ext cx="5946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Triton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3050" y="195640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Uranus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30496" y="216331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Sirius B</a:t>
            </a:r>
          </a:p>
        </p:txBody>
      </p:sp>
    </p:spTree>
    <p:extLst>
      <p:ext uri="{BB962C8B-B14F-4D97-AF65-F5344CB8AC3E}">
        <p14:creationId xmlns:p14="http://schemas.microsoft.com/office/powerpoint/2010/main" val="16845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93" y="3452930"/>
            <a:ext cx="114453" cy="1250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75" y="4383418"/>
            <a:ext cx="1695796" cy="1099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18" y="2534718"/>
            <a:ext cx="1133892" cy="6266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7428" r="72001" b="24853"/>
          <a:stretch/>
        </p:blipFill>
        <p:spPr>
          <a:xfrm>
            <a:off x="8224271" y="0"/>
            <a:ext cx="402336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9" t="51892" r="-2367" b="-289"/>
          <a:stretch/>
        </p:blipFill>
        <p:spPr>
          <a:xfrm>
            <a:off x="0" y="0"/>
            <a:ext cx="1554480" cy="2834640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−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′morsel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biciaGrafut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uncia′lengthel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′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uncia′lengthel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biciaGrafut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triciaGrafut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pollical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1300" y="621166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′thumb-like, ′inch-like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′morsel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4374046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′kernel-like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76" y="2514600"/>
            <a:ext cx="1358827" cy="18709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89027" y="4374046"/>
            <a:ext cx="134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Corn Kernel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96725" y="5574863"/>
            <a:ext cx="176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Sunflower Seed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66" y="2999948"/>
            <a:ext cx="576910" cy="68655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27104" y="2525579"/>
            <a:ext cx="791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68753" y="3607665"/>
            <a:ext cx="79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Human</a:t>
            </a:r>
          </a:p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Skin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17951" y="3408478"/>
            <a:ext cx="150239" cy="35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16509" y="3414330"/>
            <a:ext cx="150239" cy="2368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899358" y="3479117"/>
            <a:ext cx="105989" cy="91165"/>
            <a:chOff x="3739277" y="4214736"/>
            <a:chExt cx="1225506" cy="1054106"/>
          </a:xfrm>
        </p:grpSpPr>
        <p:sp>
          <p:nvSpPr>
            <p:cNvPr id="39" name="Rectangle 38"/>
            <p:cNvSpPr/>
            <p:nvPr/>
          </p:nvSpPr>
          <p:spPr>
            <a:xfrm>
              <a:off x="3999673" y="4589576"/>
              <a:ext cx="347330" cy="368979"/>
            </a:xfrm>
            <a:prstGeom prst="rect">
              <a:avLst/>
            </a:prstGeom>
            <a:solidFill>
              <a:srgbClr val="C78E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77" y="4214736"/>
              <a:ext cx="1225506" cy="1054106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37" y="3458345"/>
            <a:ext cx="73906" cy="4807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37" y="3350533"/>
            <a:ext cx="87663" cy="53163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6066338" y="3389351"/>
            <a:ext cx="63956" cy="45720"/>
            <a:chOff x="5571302" y="2626777"/>
            <a:chExt cx="1645870" cy="117657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10" y="2626777"/>
              <a:ext cx="929662" cy="906707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" t="4298" r="478" b="2749"/>
            <a:stretch/>
          </p:blipFill>
          <p:spPr>
            <a:xfrm>
              <a:off x="5571302" y="3356005"/>
              <a:ext cx="447345" cy="447345"/>
            </a:xfrm>
            <a:prstGeom prst="rect">
              <a:avLst/>
            </a:prstGeom>
          </p:spPr>
        </p:pic>
      </p:grpSp>
      <p:sp>
        <p:nvSpPr>
          <p:cNvPr id="51" name="Oval 50"/>
          <p:cNvSpPr/>
          <p:nvPr/>
        </p:nvSpPr>
        <p:spPr>
          <a:xfrm>
            <a:off x="5984279" y="3379695"/>
            <a:ext cx="22225" cy="222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/>
          <p:cNvSpPr/>
          <p:nvPr/>
        </p:nvSpPr>
        <p:spPr>
          <a:xfrm rot="272747">
            <a:off x="6128893" y="3450746"/>
            <a:ext cx="33879" cy="8968"/>
          </a:xfrm>
          <a:custGeom>
            <a:avLst/>
            <a:gdLst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390650 w 3524250"/>
              <a:gd name="connsiteY9" fmla="*/ 1162050 h 1200150"/>
              <a:gd name="connsiteX10" fmla="*/ 1876425 w 3524250"/>
              <a:gd name="connsiteY10" fmla="*/ 1162050 h 1200150"/>
              <a:gd name="connsiteX11" fmla="*/ 2009775 w 3524250"/>
              <a:gd name="connsiteY11" fmla="*/ 809625 h 1200150"/>
              <a:gd name="connsiteX12" fmla="*/ 2390775 w 3524250"/>
              <a:gd name="connsiteY12" fmla="*/ 561975 h 1200150"/>
              <a:gd name="connsiteX13" fmla="*/ 2743200 w 3524250"/>
              <a:gd name="connsiteY13" fmla="*/ 27622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390650 w 3524250"/>
              <a:gd name="connsiteY9" fmla="*/ 1162050 h 1200150"/>
              <a:gd name="connsiteX10" fmla="*/ 1876425 w 3524250"/>
              <a:gd name="connsiteY10" fmla="*/ 1162050 h 1200150"/>
              <a:gd name="connsiteX11" fmla="*/ 2009775 w 3524250"/>
              <a:gd name="connsiteY11" fmla="*/ 809625 h 1200150"/>
              <a:gd name="connsiteX12" fmla="*/ 2390775 w 3524250"/>
              <a:gd name="connsiteY12" fmla="*/ 56197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390650 w 3524250"/>
              <a:gd name="connsiteY9" fmla="*/ 1162050 h 1200150"/>
              <a:gd name="connsiteX10" fmla="*/ 1876425 w 3524250"/>
              <a:gd name="connsiteY10" fmla="*/ 116205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390650 w 3524250"/>
              <a:gd name="connsiteY9" fmla="*/ 116205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95350 w 3524250"/>
              <a:gd name="connsiteY8" fmla="*/ 981075 h 1200150"/>
              <a:gd name="connsiteX9" fmla="*/ 1190625 w 3524250"/>
              <a:gd name="connsiteY9" fmla="*/ 10287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90625 w 3524250"/>
              <a:gd name="connsiteY9" fmla="*/ 10287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123825 w 3524250"/>
              <a:gd name="connsiteY5" fmla="*/ 838200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381000 w 3524250"/>
              <a:gd name="connsiteY4" fmla="*/ 762000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71525 w 3524250"/>
              <a:gd name="connsiteY3" fmla="*/ 6381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914400 w 3524250"/>
              <a:gd name="connsiteY2" fmla="*/ 2476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466850 w 3524250"/>
              <a:gd name="connsiteY1" fmla="*/ 228600 h 1200150"/>
              <a:gd name="connsiteX2" fmla="*/ 1085850 w 3524250"/>
              <a:gd name="connsiteY2" fmla="*/ 2857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695450 w 3524250"/>
              <a:gd name="connsiteY1" fmla="*/ 361950 h 1200150"/>
              <a:gd name="connsiteX2" fmla="*/ 1085850 w 3524250"/>
              <a:gd name="connsiteY2" fmla="*/ 2857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623819 w 3524250"/>
              <a:gd name="connsiteY1" fmla="*/ 192220 h 1200150"/>
              <a:gd name="connsiteX2" fmla="*/ 1085850 w 3524250"/>
              <a:gd name="connsiteY2" fmla="*/ 2857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009775 w 3524250"/>
              <a:gd name="connsiteY11" fmla="*/ 80962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24250"/>
              <a:gd name="connsiteY0" fmla="*/ 142875 h 1200150"/>
              <a:gd name="connsiteX1" fmla="*/ 1623819 w 3524250"/>
              <a:gd name="connsiteY1" fmla="*/ 192220 h 1200150"/>
              <a:gd name="connsiteX2" fmla="*/ 1085850 w 3524250"/>
              <a:gd name="connsiteY2" fmla="*/ 285750 h 1200150"/>
              <a:gd name="connsiteX3" fmla="*/ 723900 w 3524250"/>
              <a:gd name="connsiteY3" fmla="*/ 561975 h 1200150"/>
              <a:gd name="connsiteX4" fmla="*/ 447675 w 3524250"/>
              <a:gd name="connsiteY4" fmla="*/ 790575 h 1200150"/>
              <a:gd name="connsiteX5" fmla="*/ 66675 w 3524250"/>
              <a:gd name="connsiteY5" fmla="*/ 828675 h 1200150"/>
              <a:gd name="connsiteX6" fmla="*/ 0 w 3524250"/>
              <a:gd name="connsiteY6" fmla="*/ 1123950 h 1200150"/>
              <a:gd name="connsiteX7" fmla="*/ 466725 w 3524250"/>
              <a:gd name="connsiteY7" fmla="*/ 1200150 h 1200150"/>
              <a:gd name="connsiteX8" fmla="*/ 809625 w 3524250"/>
              <a:gd name="connsiteY8" fmla="*/ 1133475 h 1200150"/>
              <a:gd name="connsiteX9" fmla="*/ 1171575 w 3524250"/>
              <a:gd name="connsiteY9" fmla="*/ 1181100 h 1200150"/>
              <a:gd name="connsiteX10" fmla="*/ 1628775 w 3524250"/>
              <a:gd name="connsiteY10" fmla="*/ 1066800 h 1200150"/>
              <a:gd name="connsiteX11" fmla="*/ 2125163 w 3524250"/>
              <a:gd name="connsiteY11" fmla="*/ 940895 h 1200150"/>
              <a:gd name="connsiteX12" fmla="*/ 2409825 w 3524250"/>
              <a:gd name="connsiteY12" fmla="*/ 695325 h 1200150"/>
              <a:gd name="connsiteX13" fmla="*/ 2876550 w 3524250"/>
              <a:gd name="connsiteY13" fmla="*/ 561975 h 1200150"/>
              <a:gd name="connsiteX14" fmla="*/ 3524250 w 3524250"/>
              <a:gd name="connsiteY14" fmla="*/ 219075 h 1200150"/>
              <a:gd name="connsiteX15" fmla="*/ 3409950 w 3524250"/>
              <a:gd name="connsiteY15" fmla="*/ 0 h 1200150"/>
              <a:gd name="connsiteX16" fmla="*/ 2590800 w 3524250"/>
              <a:gd name="connsiteY16" fmla="*/ 19050 h 1200150"/>
              <a:gd name="connsiteX17" fmla="*/ 2200275 w 3524250"/>
              <a:gd name="connsiteY17" fmla="*/ 142875 h 1200150"/>
              <a:gd name="connsiteX0" fmla="*/ 2200275 w 3588644"/>
              <a:gd name="connsiteY0" fmla="*/ 142875 h 1200150"/>
              <a:gd name="connsiteX1" fmla="*/ 1623819 w 3588644"/>
              <a:gd name="connsiteY1" fmla="*/ 192220 h 1200150"/>
              <a:gd name="connsiteX2" fmla="*/ 1085850 w 3588644"/>
              <a:gd name="connsiteY2" fmla="*/ 285750 h 1200150"/>
              <a:gd name="connsiteX3" fmla="*/ 723900 w 3588644"/>
              <a:gd name="connsiteY3" fmla="*/ 561975 h 1200150"/>
              <a:gd name="connsiteX4" fmla="*/ 447675 w 3588644"/>
              <a:gd name="connsiteY4" fmla="*/ 790575 h 1200150"/>
              <a:gd name="connsiteX5" fmla="*/ 66675 w 3588644"/>
              <a:gd name="connsiteY5" fmla="*/ 828675 h 1200150"/>
              <a:gd name="connsiteX6" fmla="*/ 0 w 3588644"/>
              <a:gd name="connsiteY6" fmla="*/ 1123950 h 1200150"/>
              <a:gd name="connsiteX7" fmla="*/ 466725 w 3588644"/>
              <a:gd name="connsiteY7" fmla="*/ 1200150 h 1200150"/>
              <a:gd name="connsiteX8" fmla="*/ 809625 w 3588644"/>
              <a:gd name="connsiteY8" fmla="*/ 1133475 h 1200150"/>
              <a:gd name="connsiteX9" fmla="*/ 1171575 w 3588644"/>
              <a:gd name="connsiteY9" fmla="*/ 1181100 h 1200150"/>
              <a:gd name="connsiteX10" fmla="*/ 1628775 w 3588644"/>
              <a:gd name="connsiteY10" fmla="*/ 1066800 h 1200150"/>
              <a:gd name="connsiteX11" fmla="*/ 2125163 w 3588644"/>
              <a:gd name="connsiteY11" fmla="*/ 940895 h 1200150"/>
              <a:gd name="connsiteX12" fmla="*/ 2409825 w 3588644"/>
              <a:gd name="connsiteY12" fmla="*/ 695325 h 1200150"/>
              <a:gd name="connsiteX13" fmla="*/ 3588644 w 3588644"/>
              <a:gd name="connsiteY13" fmla="*/ 401425 h 1200150"/>
              <a:gd name="connsiteX14" fmla="*/ 3524250 w 3588644"/>
              <a:gd name="connsiteY14" fmla="*/ 219075 h 1200150"/>
              <a:gd name="connsiteX15" fmla="*/ 3409950 w 3588644"/>
              <a:gd name="connsiteY15" fmla="*/ 0 h 1200150"/>
              <a:gd name="connsiteX16" fmla="*/ 2590800 w 3588644"/>
              <a:gd name="connsiteY16" fmla="*/ 19050 h 1200150"/>
              <a:gd name="connsiteX17" fmla="*/ 2200275 w 3588644"/>
              <a:gd name="connsiteY17" fmla="*/ 142875 h 1200150"/>
              <a:gd name="connsiteX0" fmla="*/ 2200275 w 3588644"/>
              <a:gd name="connsiteY0" fmla="*/ 142875 h 1200150"/>
              <a:gd name="connsiteX1" fmla="*/ 1623819 w 3588644"/>
              <a:gd name="connsiteY1" fmla="*/ 192220 h 1200150"/>
              <a:gd name="connsiteX2" fmla="*/ 1085850 w 3588644"/>
              <a:gd name="connsiteY2" fmla="*/ 285750 h 1200150"/>
              <a:gd name="connsiteX3" fmla="*/ 723900 w 3588644"/>
              <a:gd name="connsiteY3" fmla="*/ 561975 h 1200150"/>
              <a:gd name="connsiteX4" fmla="*/ 285850 w 3588644"/>
              <a:gd name="connsiteY4" fmla="*/ 482940 h 1200150"/>
              <a:gd name="connsiteX5" fmla="*/ 66675 w 3588644"/>
              <a:gd name="connsiteY5" fmla="*/ 828675 h 1200150"/>
              <a:gd name="connsiteX6" fmla="*/ 0 w 3588644"/>
              <a:gd name="connsiteY6" fmla="*/ 1123950 h 1200150"/>
              <a:gd name="connsiteX7" fmla="*/ 466725 w 3588644"/>
              <a:gd name="connsiteY7" fmla="*/ 1200150 h 1200150"/>
              <a:gd name="connsiteX8" fmla="*/ 809625 w 3588644"/>
              <a:gd name="connsiteY8" fmla="*/ 1133475 h 1200150"/>
              <a:gd name="connsiteX9" fmla="*/ 1171575 w 3588644"/>
              <a:gd name="connsiteY9" fmla="*/ 1181100 h 1200150"/>
              <a:gd name="connsiteX10" fmla="*/ 1628775 w 3588644"/>
              <a:gd name="connsiteY10" fmla="*/ 1066800 h 1200150"/>
              <a:gd name="connsiteX11" fmla="*/ 2125163 w 3588644"/>
              <a:gd name="connsiteY11" fmla="*/ 940895 h 1200150"/>
              <a:gd name="connsiteX12" fmla="*/ 2409825 w 3588644"/>
              <a:gd name="connsiteY12" fmla="*/ 695325 h 1200150"/>
              <a:gd name="connsiteX13" fmla="*/ 3588644 w 3588644"/>
              <a:gd name="connsiteY13" fmla="*/ 401425 h 1200150"/>
              <a:gd name="connsiteX14" fmla="*/ 3524250 w 3588644"/>
              <a:gd name="connsiteY14" fmla="*/ 219075 h 1200150"/>
              <a:gd name="connsiteX15" fmla="*/ 3409950 w 3588644"/>
              <a:gd name="connsiteY15" fmla="*/ 0 h 1200150"/>
              <a:gd name="connsiteX16" fmla="*/ 2590800 w 3588644"/>
              <a:gd name="connsiteY16" fmla="*/ 19050 h 1200150"/>
              <a:gd name="connsiteX17" fmla="*/ 2200275 w 3588644"/>
              <a:gd name="connsiteY17" fmla="*/ 142875 h 1200150"/>
              <a:gd name="connsiteX0" fmla="*/ 2200275 w 3588644"/>
              <a:gd name="connsiteY0" fmla="*/ 142875 h 1200150"/>
              <a:gd name="connsiteX1" fmla="*/ 1623819 w 3588644"/>
              <a:gd name="connsiteY1" fmla="*/ 192220 h 1200150"/>
              <a:gd name="connsiteX2" fmla="*/ 1085850 w 3588644"/>
              <a:gd name="connsiteY2" fmla="*/ 285750 h 1200150"/>
              <a:gd name="connsiteX3" fmla="*/ 723900 w 3588644"/>
              <a:gd name="connsiteY3" fmla="*/ 561975 h 1200150"/>
              <a:gd name="connsiteX4" fmla="*/ 285850 w 3588644"/>
              <a:gd name="connsiteY4" fmla="*/ 482940 h 1200150"/>
              <a:gd name="connsiteX5" fmla="*/ 66675 w 3588644"/>
              <a:gd name="connsiteY5" fmla="*/ 828675 h 1200150"/>
              <a:gd name="connsiteX6" fmla="*/ 0 w 3588644"/>
              <a:gd name="connsiteY6" fmla="*/ 1123950 h 1200150"/>
              <a:gd name="connsiteX7" fmla="*/ 466725 w 3588644"/>
              <a:gd name="connsiteY7" fmla="*/ 1200150 h 1200150"/>
              <a:gd name="connsiteX8" fmla="*/ 809625 w 3588644"/>
              <a:gd name="connsiteY8" fmla="*/ 1133475 h 1200150"/>
              <a:gd name="connsiteX9" fmla="*/ 1171575 w 3588644"/>
              <a:gd name="connsiteY9" fmla="*/ 1181100 h 1200150"/>
              <a:gd name="connsiteX10" fmla="*/ 1628775 w 3588644"/>
              <a:gd name="connsiteY10" fmla="*/ 1066800 h 1200150"/>
              <a:gd name="connsiteX11" fmla="*/ 2317477 w 3588644"/>
              <a:gd name="connsiteY11" fmla="*/ 1159676 h 1200150"/>
              <a:gd name="connsiteX12" fmla="*/ 2409825 w 3588644"/>
              <a:gd name="connsiteY12" fmla="*/ 695325 h 1200150"/>
              <a:gd name="connsiteX13" fmla="*/ 3588644 w 3588644"/>
              <a:gd name="connsiteY13" fmla="*/ 401425 h 1200150"/>
              <a:gd name="connsiteX14" fmla="*/ 3524250 w 3588644"/>
              <a:gd name="connsiteY14" fmla="*/ 219075 h 1200150"/>
              <a:gd name="connsiteX15" fmla="*/ 3409950 w 3588644"/>
              <a:gd name="connsiteY15" fmla="*/ 0 h 1200150"/>
              <a:gd name="connsiteX16" fmla="*/ 2590800 w 3588644"/>
              <a:gd name="connsiteY16" fmla="*/ 19050 h 1200150"/>
              <a:gd name="connsiteX17" fmla="*/ 2200275 w 3588644"/>
              <a:gd name="connsiteY17" fmla="*/ 142875 h 1200150"/>
              <a:gd name="connsiteX0" fmla="*/ 2200275 w 3588644"/>
              <a:gd name="connsiteY0" fmla="*/ 142875 h 1200150"/>
              <a:gd name="connsiteX1" fmla="*/ 1623819 w 3588644"/>
              <a:gd name="connsiteY1" fmla="*/ 192220 h 1200150"/>
              <a:gd name="connsiteX2" fmla="*/ 1085850 w 3588644"/>
              <a:gd name="connsiteY2" fmla="*/ 285750 h 1200150"/>
              <a:gd name="connsiteX3" fmla="*/ 723900 w 3588644"/>
              <a:gd name="connsiteY3" fmla="*/ 561975 h 1200150"/>
              <a:gd name="connsiteX4" fmla="*/ 285850 w 3588644"/>
              <a:gd name="connsiteY4" fmla="*/ 482940 h 1200150"/>
              <a:gd name="connsiteX5" fmla="*/ 66675 w 3588644"/>
              <a:gd name="connsiteY5" fmla="*/ 828675 h 1200150"/>
              <a:gd name="connsiteX6" fmla="*/ 0 w 3588644"/>
              <a:gd name="connsiteY6" fmla="*/ 1123950 h 1200150"/>
              <a:gd name="connsiteX7" fmla="*/ 466725 w 3588644"/>
              <a:gd name="connsiteY7" fmla="*/ 1200150 h 1200150"/>
              <a:gd name="connsiteX8" fmla="*/ 809625 w 3588644"/>
              <a:gd name="connsiteY8" fmla="*/ 1133475 h 1200150"/>
              <a:gd name="connsiteX9" fmla="*/ 1171575 w 3588644"/>
              <a:gd name="connsiteY9" fmla="*/ 1181100 h 1200150"/>
              <a:gd name="connsiteX10" fmla="*/ 1628775 w 3588644"/>
              <a:gd name="connsiteY10" fmla="*/ 1066800 h 1200150"/>
              <a:gd name="connsiteX11" fmla="*/ 2317477 w 3588644"/>
              <a:gd name="connsiteY11" fmla="*/ 1159676 h 1200150"/>
              <a:gd name="connsiteX12" fmla="*/ 2891213 w 3588644"/>
              <a:gd name="connsiteY12" fmla="*/ 784115 h 1200150"/>
              <a:gd name="connsiteX13" fmla="*/ 3588644 w 3588644"/>
              <a:gd name="connsiteY13" fmla="*/ 401425 h 1200150"/>
              <a:gd name="connsiteX14" fmla="*/ 3524250 w 3588644"/>
              <a:gd name="connsiteY14" fmla="*/ 219075 h 1200150"/>
              <a:gd name="connsiteX15" fmla="*/ 3409950 w 3588644"/>
              <a:gd name="connsiteY15" fmla="*/ 0 h 1200150"/>
              <a:gd name="connsiteX16" fmla="*/ 2590800 w 3588644"/>
              <a:gd name="connsiteY16" fmla="*/ 19050 h 1200150"/>
              <a:gd name="connsiteX17" fmla="*/ 2200275 w 3588644"/>
              <a:gd name="connsiteY17" fmla="*/ 142875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88644" h="1200150">
                <a:moveTo>
                  <a:pt x="2200275" y="142875"/>
                </a:moveTo>
                <a:lnTo>
                  <a:pt x="1623819" y="192220"/>
                </a:lnTo>
                <a:lnTo>
                  <a:pt x="1085850" y="285750"/>
                </a:lnTo>
                <a:lnTo>
                  <a:pt x="723900" y="561975"/>
                </a:lnTo>
                <a:lnTo>
                  <a:pt x="285850" y="482940"/>
                </a:lnTo>
                <a:lnTo>
                  <a:pt x="66675" y="828675"/>
                </a:lnTo>
                <a:lnTo>
                  <a:pt x="0" y="1123950"/>
                </a:lnTo>
                <a:lnTo>
                  <a:pt x="466725" y="1200150"/>
                </a:lnTo>
                <a:lnTo>
                  <a:pt x="809625" y="1133475"/>
                </a:lnTo>
                <a:lnTo>
                  <a:pt x="1171575" y="1181100"/>
                </a:lnTo>
                <a:lnTo>
                  <a:pt x="1628775" y="1066800"/>
                </a:lnTo>
                <a:lnTo>
                  <a:pt x="2317477" y="1159676"/>
                </a:lnTo>
                <a:lnTo>
                  <a:pt x="2891213" y="784115"/>
                </a:lnTo>
                <a:lnTo>
                  <a:pt x="3588644" y="401425"/>
                </a:lnTo>
                <a:lnTo>
                  <a:pt x="3524250" y="219075"/>
                </a:lnTo>
                <a:lnTo>
                  <a:pt x="3409950" y="0"/>
                </a:lnTo>
                <a:lnTo>
                  <a:pt x="2590800" y="19050"/>
                </a:lnTo>
                <a:lnTo>
                  <a:pt x="2200275" y="142875"/>
                </a:lnTo>
                <a:close/>
              </a:path>
            </a:pathLst>
          </a:custGeom>
          <a:gradFill flip="none" rotWithShape="1">
            <a:gsLst>
              <a:gs pos="0">
                <a:srgbClr val="7F6000">
                  <a:tint val="66000"/>
                  <a:satMod val="160000"/>
                </a:srgbClr>
              </a:gs>
              <a:gs pos="50000">
                <a:srgbClr val="7F6000">
                  <a:tint val="44500"/>
                  <a:satMod val="160000"/>
                </a:srgbClr>
              </a:gs>
              <a:gs pos="100000">
                <a:srgbClr val="7F60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prstMaterial="softEdge"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24" y="3372520"/>
            <a:ext cx="19259" cy="1837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6170337" y="3354984"/>
            <a:ext cx="82517" cy="57812"/>
            <a:chOff x="6751970" y="1340954"/>
            <a:chExt cx="1066829" cy="709414"/>
          </a:xfrm>
        </p:grpSpPr>
        <p:sp>
          <p:nvSpPr>
            <p:cNvPr id="58" name="Rectangle 57"/>
            <p:cNvSpPr/>
            <p:nvPr/>
          </p:nvSpPr>
          <p:spPr>
            <a:xfrm>
              <a:off x="6925703" y="1645762"/>
              <a:ext cx="486297" cy="1308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1970" y="1340954"/>
              <a:ext cx="1066829" cy="709414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r="985"/>
          <a:stretch/>
        </p:blipFill>
        <p:spPr>
          <a:xfrm flipH="1">
            <a:off x="6344117" y="3462870"/>
            <a:ext cx="487083" cy="21909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177176" y="3599932"/>
            <a:ext cx="79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Largest</a:t>
            </a:r>
          </a:p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Bacteria</a:t>
            </a:r>
          </a:p>
        </p:txBody>
      </p:sp>
    </p:spTree>
    <p:extLst>
      <p:ext uri="{BB962C8B-B14F-4D97-AF65-F5344CB8AC3E}">
        <p14:creationId xmlns:p14="http://schemas.microsoft.com/office/powerpoint/2010/main" val="37339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50" y="924240"/>
            <a:ext cx="1007414" cy="10013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26" y="3824240"/>
            <a:ext cx="230247" cy="2302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38" y="2717288"/>
            <a:ext cx="239584" cy="24770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88" y="2603269"/>
            <a:ext cx="298418" cy="304593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892562" y="3219956"/>
            <a:ext cx="417182" cy="395147"/>
            <a:chOff x="5456951" y="2772347"/>
            <a:chExt cx="1310458" cy="124124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745" y="3342234"/>
              <a:ext cx="46536" cy="46924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679" y="3250752"/>
              <a:ext cx="78210" cy="58789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844" y="3222865"/>
              <a:ext cx="72475" cy="72475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234" y="3496484"/>
              <a:ext cx="181950" cy="159206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839" y="3360557"/>
              <a:ext cx="108118" cy="14666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26" y="3361840"/>
              <a:ext cx="119673" cy="144499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582" y="3242785"/>
              <a:ext cx="56187" cy="56187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933" y="3356463"/>
              <a:ext cx="136243" cy="133518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320" y="3855607"/>
              <a:ext cx="156435" cy="157983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084" y="3628400"/>
              <a:ext cx="352101" cy="352101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074" y="3669207"/>
              <a:ext cx="317639" cy="317639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951" y="2778260"/>
              <a:ext cx="570554" cy="363166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6301622" y="2772347"/>
              <a:ext cx="465787" cy="470597"/>
              <a:chOff x="8229600" y="-4504691"/>
              <a:chExt cx="5638800" cy="5697031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8229600" y="-4495800"/>
                <a:ext cx="5638800" cy="5638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ymbola" panose="02020503060805020204" pitchFamily="18" charset="0"/>
                  <a:ea typeface="Symbola" panose="02020503060805020204" pitchFamily="18" charset="0"/>
                  <a:cs typeface="Symbola" panose="02020503060805020204" pitchFamily="18" charset="0"/>
                </a:endParaRPr>
              </a:p>
            </p:txBody>
          </p:sp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-4504691"/>
                <a:ext cx="5637421" cy="5697031"/>
              </a:xfrm>
              <a:prstGeom prst="rect">
                <a:avLst/>
              </a:prstGeom>
            </p:spPr>
          </p:pic>
        </p:grpSp>
      </p:grpSp>
      <p:grpSp>
        <p:nvGrpSpPr>
          <p:cNvPr id="68" name="Group 67"/>
          <p:cNvGrpSpPr/>
          <p:nvPr/>
        </p:nvGrpSpPr>
        <p:grpSpPr>
          <a:xfrm>
            <a:off x="5257800" y="3136136"/>
            <a:ext cx="597664" cy="597664"/>
            <a:chOff x="-4597375" y="-155864"/>
            <a:chExt cx="6858000" cy="6858000"/>
          </a:xfrm>
        </p:grpSpPr>
        <p:sp>
          <p:nvSpPr>
            <p:cNvPr id="69" name="Oval 68"/>
            <p:cNvSpPr/>
            <p:nvPr/>
          </p:nvSpPr>
          <p:spPr>
            <a:xfrm>
              <a:off x="-4318225" y="133087"/>
              <a:ext cx="6267714" cy="6267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7375" y="-155864"/>
              <a:ext cx="6858000" cy="6858000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5" r="76655" b="-4663"/>
          <a:stretch/>
        </p:blipFill>
        <p:spPr>
          <a:xfrm>
            <a:off x="9442968" y="0"/>
            <a:ext cx="2743200" cy="4480560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3331356" y="762000"/>
            <a:ext cx="6337965" cy="5295900"/>
            <a:chOff x="3331356" y="759561"/>
            <a:chExt cx="6337965" cy="5295900"/>
          </a:xfrm>
        </p:grpSpPr>
        <p:sp>
          <p:nvSpPr>
            <p:cNvPr id="84" name="Diamond 83"/>
            <p:cNvSpPr/>
            <p:nvPr/>
          </p:nvSpPr>
          <p:spPr>
            <a:xfrm rot="20435326">
              <a:off x="6462403" y="3807668"/>
              <a:ext cx="3206918" cy="2018544"/>
            </a:xfrm>
            <a:prstGeom prst="diamond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759561"/>
              <a:ext cx="2209800" cy="2209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356" y="3608461"/>
              <a:ext cx="2447000" cy="2447000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>
              <a:off x="4020918" y="2182119"/>
              <a:ext cx="817373" cy="8173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78" y="3371001"/>
            <a:ext cx="28420" cy="213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66" y="3983667"/>
            <a:ext cx="227643" cy="2276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26" y="3924104"/>
            <a:ext cx="146419" cy="1464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11" y="3998844"/>
            <a:ext cx="146419" cy="1464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34" y="3919388"/>
            <a:ext cx="242254" cy="2471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20" y="3302548"/>
            <a:ext cx="449232" cy="3481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12" y="3375132"/>
            <a:ext cx="20555" cy="2055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gasgigantal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500" y="62116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>
                <a:ln w="12700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gas-giant-like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′orbital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9600" y="4374046"/>
            <a:ext cx="334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′orbit-like, ′circumference-like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21502" y="3116689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Venus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75413" y="2854901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Mars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08063" y="2876230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Mercury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42697" y="3641466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Earth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00735" y="3769706"/>
            <a:ext cx="1603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The Four 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Gallilean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Moons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40686" y="4026932"/>
            <a:ext cx="5152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51332" y="4090942"/>
            <a:ext cx="5152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Europa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661328" y="4164871"/>
            <a:ext cx="7207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Ganymede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40251" y="4072403"/>
            <a:ext cx="647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Callisto</a:t>
            </a:r>
            <a:endParaRPr lang="en-US" sz="8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75388" y="3993180"/>
            <a:ext cx="647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Titan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311756" y="3556184"/>
            <a:ext cx="647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Asia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680556" y="578835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Neptune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48838" y="2980551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Uranus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24600" y="5488453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Minecraft World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529648" y="2939149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Sirius B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57842" y="1881131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Kepler-22b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172700" y="-12908765"/>
            <a:ext cx="32537944" cy="32630370"/>
            <a:chOff x="-10172700" y="-12908765"/>
            <a:chExt cx="32537944" cy="326303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07" r="13917"/>
            <a:stretch/>
          </p:blipFill>
          <p:spPr>
            <a:xfrm>
              <a:off x="0" y="327857"/>
              <a:ext cx="2468880" cy="6538228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-10172700" y="-12908765"/>
              <a:ext cx="32537944" cy="326303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8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648857"/>
            <a:ext cx="535058" cy="53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/>
          <p:nvPr/>
        </p:nvSpPr>
        <p:spPr>
          <a:xfrm>
            <a:off x="7966394" y="-240043"/>
            <a:ext cx="2202180" cy="2202180"/>
          </a:xfrm>
          <a:prstGeom prst="ellipse">
            <a:avLst/>
          </a:prstGeom>
          <a:solidFill>
            <a:srgbClr val="FFB279"/>
          </a:solidFill>
          <a:ln>
            <a:noFill/>
          </a:ln>
          <a:effectLst>
            <a:glow rad="4572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953496" y="106654"/>
            <a:ext cx="1607820" cy="1607820"/>
          </a:xfrm>
          <a:prstGeom prst="ellipse">
            <a:avLst/>
          </a:prstGeom>
          <a:solidFill>
            <a:srgbClr val="FFA25D"/>
          </a:solidFill>
          <a:ln>
            <a:noFill/>
          </a:ln>
          <a:effectLst>
            <a:glow rad="2286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5" y="772253"/>
            <a:ext cx="2814022" cy="280487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303283" y="3268172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Sirius B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29478" y="3257555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Uranus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69" y="3530154"/>
            <a:ext cx="57492" cy="5749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81" y="3252938"/>
            <a:ext cx="59824" cy="6185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68" y="3224780"/>
            <a:ext cx="74514" cy="7605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94" y="2792851"/>
            <a:ext cx="254391" cy="2528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767594"/>
            <a:ext cx="547106" cy="5471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79" y="3240467"/>
            <a:ext cx="129854" cy="12985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5877114" y="3348218"/>
            <a:ext cx="160764" cy="160764"/>
            <a:chOff x="-4597375" y="-155864"/>
            <a:chExt cx="6858000" cy="6858000"/>
          </a:xfrm>
        </p:grpSpPr>
        <p:sp>
          <p:nvSpPr>
            <p:cNvPr id="62" name="Oval 61"/>
            <p:cNvSpPr/>
            <p:nvPr/>
          </p:nvSpPr>
          <p:spPr>
            <a:xfrm>
              <a:off x="-4318225" y="133087"/>
              <a:ext cx="6267714" cy="6267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7375" y="-155864"/>
              <a:ext cx="6858000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11" y="2286000"/>
            <a:ext cx="2904119" cy="131408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72" y="2643832"/>
            <a:ext cx="2519346" cy="1619579"/>
          </a:xfrm>
          <a:prstGeom prst="rect">
            <a:avLst/>
          </a:prstGeom>
        </p:spPr>
      </p:pic>
      <p:sp>
        <p:nvSpPr>
          <p:cNvPr id="45" name="Diamond 44"/>
          <p:cNvSpPr/>
          <p:nvPr/>
        </p:nvSpPr>
        <p:spPr>
          <a:xfrm rot="20435326">
            <a:off x="6182412" y="3527324"/>
            <a:ext cx="793974" cy="499754"/>
          </a:xfrm>
          <a:prstGeom prst="diamond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3478004"/>
            <a:ext cx="605832" cy="605832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5577945" y="3124867"/>
            <a:ext cx="202367" cy="2023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762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9342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↊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′translunar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0300" y="623140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′lunar-orbit-like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gasgigantal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′gas-giant-like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94" y="3444170"/>
            <a:ext cx="29695" cy="296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50" y="3424256"/>
            <a:ext cx="11308" cy="110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19" y="3375801"/>
            <a:ext cx="47446" cy="302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71" y="3375049"/>
            <a:ext cx="37469" cy="379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67" y="3567667"/>
            <a:ext cx="56911" cy="5691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82" y="3552776"/>
            <a:ext cx="36605" cy="366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78" y="3571461"/>
            <a:ext cx="36605" cy="366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84" y="3551597"/>
            <a:ext cx="60563" cy="617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74" y="3447014"/>
            <a:ext cx="27400" cy="27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05" y="3463977"/>
            <a:ext cx="13877" cy="14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31" y="3397387"/>
            <a:ext cx="112308" cy="8703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5341557" y="3980873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Neptune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64887" y="3943150"/>
            <a:ext cx="927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Minecraft World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32279" y="2975739"/>
            <a:ext cx="769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Kepler-22b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420533" y="4196317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Jupiter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12209" y="3577125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Saturn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90" y="5283124"/>
            <a:ext cx="37469" cy="37922"/>
          </a:xfrm>
          <a:prstGeom prst="rect">
            <a:avLst/>
          </a:prstGeom>
        </p:spPr>
      </p:pic>
      <p:sp>
        <p:nvSpPr>
          <p:cNvPr id="56" name="Left-Right Arrow 37"/>
          <p:cNvSpPr/>
          <p:nvPr/>
        </p:nvSpPr>
        <p:spPr>
          <a:xfrm>
            <a:off x="4275355" y="5172498"/>
            <a:ext cx="3672099" cy="259175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97618" y="5431920"/>
            <a:ext cx="3549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Earth-Moon Distance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114591" y="5223144"/>
            <a:ext cx="160764" cy="160764"/>
            <a:chOff x="-4597375" y="-155864"/>
            <a:chExt cx="6858000" cy="6858000"/>
          </a:xfrm>
        </p:grpSpPr>
        <p:sp>
          <p:nvSpPr>
            <p:cNvPr id="70" name="Oval 69"/>
            <p:cNvSpPr/>
            <p:nvPr/>
          </p:nvSpPr>
          <p:spPr>
            <a:xfrm>
              <a:off x="-4318225" y="133087"/>
              <a:ext cx="6267714" cy="6267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7375" y="-155864"/>
              <a:ext cx="6858000" cy="6858000"/>
            </a:xfrm>
            <a:prstGeom prst="rect">
              <a:avLst/>
            </a:prstGeom>
          </p:spPr>
        </p:pic>
      </p:grpSp>
      <p:sp>
        <p:nvSpPr>
          <p:cNvPr id="76" name="TextBox 75"/>
          <p:cNvSpPr txBox="1"/>
          <p:nvPr/>
        </p:nvSpPr>
        <p:spPr>
          <a:xfrm>
            <a:off x="-48612" y="351226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TrES-4b</a:t>
            </a:r>
          </a:p>
        </p:txBody>
      </p:sp>
      <p:sp>
        <p:nvSpPr>
          <p:cNvPr id="60" name="Oval 59"/>
          <p:cNvSpPr/>
          <p:nvPr/>
        </p:nvSpPr>
        <p:spPr>
          <a:xfrm>
            <a:off x="-11582400" y="3211998"/>
            <a:ext cx="15027098" cy="15027092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1905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-252166" y="5730429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Sol</a:t>
            </a:r>
          </a:p>
        </p:txBody>
      </p:sp>
      <p:sp>
        <p:nvSpPr>
          <p:cNvPr id="80" name="Oval 79"/>
          <p:cNvSpPr/>
          <p:nvPr/>
        </p:nvSpPr>
        <p:spPr>
          <a:xfrm>
            <a:off x="4487034" y="978427"/>
            <a:ext cx="1061384" cy="1061384"/>
          </a:xfrm>
          <a:prstGeom prst="ellipse">
            <a:avLst/>
          </a:prstGeom>
          <a:solidFill>
            <a:srgbClr val="B08600"/>
          </a:solidFill>
          <a:ln>
            <a:noFill/>
          </a:ln>
          <a:effectLst>
            <a:glow rad="254000">
              <a:srgbClr val="FFDF79"/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148658" y="215424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Gliese 229B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916304" y="175905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Wolf 359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398981" y="1143000"/>
            <a:ext cx="220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Proxima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Centauri</a:t>
            </a:r>
          </a:p>
        </p:txBody>
      </p:sp>
      <p:sp>
        <p:nvSpPr>
          <p:cNvPr id="86" name="Oval 85"/>
          <p:cNvSpPr/>
          <p:nvPr/>
        </p:nvSpPr>
        <p:spPr>
          <a:xfrm>
            <a:off x="10233251" y="1229498"/>
            <a:ext cx="3596640" cy="3596640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825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9669923" y="2556747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Luyten’s</a:t>
            </a:r>
            <a:endParaRPr lang="en-US" sz="3600" b="1" dirty="0">
              <a:solidFill>
                <a:schemeClr val="bg1">
                  <a:lumMod val="6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12369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val 85"/>
          <p:cNvSpPr/>
          <p:nvPr/>
        </p:nvSpPr>
        <p:spPr>
          <a:xfrm>
            <a:off x="7361860" y="-848635"/>
            <a:ext cx="3653118" cy="3653118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508000">
              <a:srgbClr val="FFFF9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110789" y="-1261878"/>
            <a:ext cx="3505200" cy="3505200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2286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010400" y="4524294"/>
            <a:ext cx="1538270" cy="1538270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7366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11239" y="2225039"/>
            <a:ext cx="730133" cy="730133"/>
          </a:xfrm>
          <a:prstGeom prst="ellipse">
            <a:avLst/>
          </a:prstGeom>
          <a:solidFill>
            <a:srgbClr val="FFB279"/>
          </a:solidFill>
          <a:ln>
            <a:noFill/>
          </a:ln>
          <a:effectLst>
            <a:glow rad="2286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09" y="3040660"/>
            <a:ext cx="990146" cy="4480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76" y="3049054"/>
            <a:ext cx="971596" cy="439636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6064306" y="2331720"/>
            <a:ext cx="536337" cy="536337"/>
          </a:xfrm>
          <a:prstGeom prst="ellipse">
            <a:avLst/>
          </a:prstGeom>
          <a:solidFill>
            <a:srgbClr val="FFA25D"/>
          </a:solidFill>
          <a:ln>
            <a:noFill/>
          </a:ln>
          <a:effectLst>
            <a:glow rad="2286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75793" y="3370313"/>
            <a:ext cx="5029200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635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91265"/>
            <a:ext cx="913073" cy="91010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23" y="3462718"/>
            <a:ext cx="19164" cy="191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60" y="3370313"/>
            <a:ext cx="19941" cy="206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89" y="3360927"/>
            <a:ext cx="24838" cy="253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98" y="3216950"/>
            <a:ext cx="84797" cy="8428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60" y="3366156"/>
            <a:ext cx="43285" cy="4328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6023038" y="3402073"/>
            <a:ext cx="53588" cy="53588"/>
            <a:chOff x="-4597375" y="-155864"/>
            <a:chExt cx="6858000" cy="6858000"/>
          </a:xfrm>
        </p:grpSpPr>
        <p:sp>
          <p:nvSpPr>
            <p:cNvPr id="49" name="Oval 48"/>
            <p:cNvSpPr/>
            <p:nvPr/>
          </p:nvSpPr>
          <p:spPr>
            <a:xfrm>
              <a:off x="-4318225" y="133087"/>
              <a:ext cx="6267714" cy="6267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7375" y="-155864"/>
              <a:ext cx="6858000" cy="6858000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63" y="4047041"/>
            <a:ext cx="12490" cy="12641"/>
          </a:xfrm>
          <a:prstGeom prst="rect">
            <a:avLst/>
          </a:prstGeom>
        </p:spPr>
      </p:pic>
      <p:sp>
        <p:nvSpPr>
          <p:cNvPr id="53" name="Left-Right Arrow 37"/>
          <p:cNvSpPr/>
          <p:nvPr/>
        </p:nvSpPr>
        <p:spPr>
          <a:xfrm>
            <a:off x="5489118" y="4010166"/>
            <a:ext cx="1224033" cy="86392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435530" y="4027048"/>
            <a:ext cx="53588" cy="53588"/>
            <a:chOff x="-4597375" y="-155864"/>
            <a:chExt cx="6858000" cy="6858000"/>
          </a:xfrm>
        </p:grpSpPr>
        <p:sp>
          <p:nvSpPr>
            <p:cNvPr id="56" name="Oval 55"/>
            <p:cNvSpPr/>
            <p:nvPr/>
          </p:nvSpPr>
          <p:spPr>
            <a:xfrm>
              <a:off x="-4318225" y="133087"/>
              <a:ext cx="6267714" cy="6267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7375" y="-155864"/>
              <a:ext cx="6858000" cy="685800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27" y="3171634"/>
            <a:ext cx="842681" cy="5417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856498" y="3199015"/>
            <a:ext cx="545631" cy="457686"/>
            <a:chOff x="5856498" y="3199015"/>
            <a:chExt cx="545631" cy="457686"/>
          </a:xfrm>
        </p:grpSpPr>
        <p:sp>
          <p:nvSpPr>
            <p:cNvPr id="29" name="Diamond 28"/>
            <p:cNvSpPr/>
            <p:nvPr/>
          </p:nvSpPr>
          <p:spPr>
            <a:xfrm rot="20435326">
              <a:off x="6126047" y="3463189"/>
              <a:ext cx="276082" cy="173775"/>
            </a:xfrm>
            <a:prstGeom prst="diamond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745" y="3199015"/>
              <a:ext cx="190240" cy="19024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498" y="3446040"/>
              <a:ext cx="210661" cy="210661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5915861" y="3323246"/>
              <a:ext cx="70367" cy="7036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381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710184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9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helial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500" y="62116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>
                <a:ln w="12700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sun-like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′translunar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04073" y="4355068"/>
            <a:ext cx="189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′lunar-orbit-like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22" y="3475222"/>
            <a:ext cx="18970" cy="189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94" y="3470258"/>
            <a:ext cx="12202" cy="122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26" y="3476487"/>
            <a:ext cx="12202" cy="1220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28" y="3469865"/>
            <a:ext cx="20188" cy="206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44" y="3418462"/>
            <a:ext cx="37436" cy="2901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231980" y="3673281"/>
            <a:ext cx="541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Jupiter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50147" y="3461991"/>
            <a:ext cx="541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Saturn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524500" y="4039190"/>
            <a:ext cx="1143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Earth-Moon Distance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44950" y="3441462"/>
            <a:ext cx="116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TrES-4b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02390" y="5385948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Sol</a:t>
            </a:r>
          </a:p>
        </p:txBody>
      </p:sp>
      <p:sp>
        <p:nvSpPr>
          <p:cNvPr id="63" name="Oval 62"/>
          <p:cNvSpPr/>
          <p:nvPr/>
        </p:nvSpPr>
        <p:spPr>
          <a:xfrm>
            <a:off x="5559678" y="2612142"/>
            <a:ext cx="353795" cy="353795"/>
          </a:xfrm>
          <a:prstGeom prst="ellipse">
            <a:avLst/>
          </a:prstGeom>
          <a:solidFill>
            <a:srgbClr val="B08600"/>
          </a:solidFill>
          <a:ln>
            <a:noFill/>
          </a:ln>
          <a:effectLst>
            <a:glow rad="88900">
              <a:srgbClr val="FFDF79"/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329511" y="2951092"/>
            <a:ext cx="836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Gliese 229B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924250" y="2875006"/>
            <a:ext cx="836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Wolf 359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861982" y="2547046"/>
            <a:ext cx="83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Proxima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Centauri</a:t>
            </a:r>
          </a:p>
        </p:txBody>
      </p:sp>
      <p:sp>
        <p:nvSpPr>
          <p:cNvPr id="79" name="Oval 78"/>
          <p:cNvSpPr/>
          <p:nvPr/>
        </p:nvSpPr>
        <p:spPr>
          <a:xfrm flipV="1">
            <a:off x="7517067" y="2968913"/>
            <a:ext cx="1230342" cy="1230341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6604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7529886" y="3316703"/>
            <a:ext cx="1164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Luyten’s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131835" y="5006045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Kapteyn’s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Star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373712" y="924948"/>
            <a:ext cx="3136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Gliese 229A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620000" y="1379612"/>
            <a:ext cx="3136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Alpha Centauri B</a:t>
            </a:r>
          </a:p>
        </p:txBody>
      </p:sp>
      <p:sp>
        <p:nvSpPr>
          <p:cNvPr id="88" name="Oval 87"/>
          <p:cNvSpPr/>
          <p:nvPr/>
        </p:nvSpPr>
        <p:spPr>
          <a:xfrm>
            <a:off x="9402178" y="2868057"/>
            <a:ext cx="5492364" cy="549236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635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9518904" y="4338918"/>
            <a:ext cx="3136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Alpha </a:t>
            </a:r>
          </a:p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Centauri A</a:t>
            </a:r>
          </a:p>
        </p:txBody>
      </p:sp>
    </p:spTree>
    <p:extLst>
      <p:ext uri="{BB962C8B-B14F-4D97-AF65-F5344CB8AC3E}">
        <p14:creationId xmlns:p14="http://schemas.microsoft.com/office/powerpoint/2010/main" val="35200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223"/>
          <p:cNvSpPr/>
          <p:nvPr/>
        </p:nvSpPr>
        <p:spPr>
          <a:xfrm>
            <a:off x="-1384373" y="-4056141"/>
            <a:ext cx="14955230" cy="149702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222203" y="-2506827"/>
            <a:ext cx="5245100" cy="4910511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829360" y="-834816"/>
            <a:ext cx="3459162" cy="3238500"/>
          </a:xfrm>
          <a:prstGeom prst="ellipse">
            <a:avLst/>
          </a:prstGeom>
          <a:solidFill>
            <a:srgbClr val="CDE6FF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20984" y="3676295"/>
            <a:ext cx="2593975" cy="25939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9118004" y="4611380"/>
            <a:ext cx="2407444" cy="18859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171928" y="4755010"/>
            <a:ext cx="2286000" cy="2286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424742" y="2328081"/>
            <a:ext cx="924466" cy="924466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508000">
              <a:srgbClr val="FFFF9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343623" y="2238375"/>
            <a:ext cx="880017" cy="880017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2286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324600" y="3706634"/>
            <a:ext cx="384568" cy="384568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249810" y="3131820"/>
            <a:ext cx="182533" cy="182533"/>
          </a:xfrm>
          <a:prstGeom prst="ellipse">
            <a:avLst/>
          </a:prstGeom>
          <a:solidFill>
            <a:srgbClr val="FFB279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flipV="1">
            <a:off x="6451267" y="3317788"/>
            <a:ext cx="307586" cy="307585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088077" y="3152775"/>
            <a:ext cx="134084" cy="134084"/>
          </a:xfrm>
          <a:prstGeom prst="ellipse">
            <a:avLst/>
          </a:prstGeom>
          <a:solidFill>
            <a:srgbClr val="FFA25D"/>
          </a:solidFill>
          <a:ln>
            <a:noFill/>
          </a:ln>
          <a:effectLst>
            <a:glow rad="381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620864" y="3412804"/>
            <a:ext cx="1254446" cy="1254446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1905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906614" y="3833032"/>
            <a:ext cx="62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Sol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95" y="3334736"/>
            <a:ext cx="243394" cy="11013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36124" y="3371504"/>
            <a:ext cx="136408" cy="114422"/>
            <a:chOff x="5856498" y="3199015"/>
            <a:chExt cx="545631" cy="457686"/>
          </a:xfrm>
        </p:grpSpPr>
        <p:sp>
          <p:nvSpPr>
            <p:cNvPr id="17" name="Diamond 16"/>
            <p:cNvSpPr/>
            <p:nvPr/>
          </p:nvSpPr>
          <p:spPr>
            <a:xfrm rot="20435326">
              <a:off x="6126047" y="3463189"/>
              <a:ext cx="276082" cy="173775"/>
            </a:xfrm>
            <a:prstGeom prst="diamond">
              <a:avLst/>
            </a:prstGeom>
            <a:solidFill>
              <a:srgbClr val="00B05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745" y="3199015"/>
              <a:ext cx="190240" cy="19024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498" y="3446040"/>
              <a:ext cx="210661" cy="210661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915861" y="3323246"/>
              <a:ext cx="70367" cy="7036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2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↋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65" y="3375088"/>
            <a:ext cx="21725" cy="216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06" y="3364658"/>
            <a:ext cx="210670" cy="1354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66" y="3583510"/>
            <a:ext cx="3123" cy="3160"/>
          </a:xfrm>
          <a:prstGeom prst="rect">
            <a:avLst/>
          </a:prstGeom>
        </p:spPr>
      </p:pic>
      <p:sp>
        <p:nvSpPr>
          <p:cNvPr id="29" name="Left-Right Arrow 37"/>
          <p:cNvSpPr/>
          <p:nvPr/>
        </p:nvSpPr>
        <p:spPr>
          <a:xfrm>
            <a:off x="5944280" y="3574292"/>
            <a:ext cx="306008" cy="21598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930883" y="3578512"/>
            <a:ext cx="13397" cy="13397"/>
            <a:chOff x="-4597375" y="-155864"/>
            <a:chExt cx="6858000" cy="6858000"/>
          </a:xfrm>
        </p:grpSpPr>
        <p:sp>
          <p:nvSpPr>
            <p:cNvPr id="31" name="Oval 30"/>
            <p:cNvSpPr/>
            <p:nvPr/>
          </p:nvSpPr>
          <p:spPr>
            <a:xfrm>
              <a:off x="-4318225" y="133087"/>
              <a:ext cx="6267714" cy="6267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7375" y="-155864"/>
              <a:ext cx="6858000" cy="685800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helial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′sun-like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3219566"/>
            <a:ext cx="228268" cy="227526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5950345" y="3207156"/>
            <a:ext cx="96084" cy="96084"/>
          </a:xfrm>
          <a:prstGeom prst="ellipse">
            <a:avLst/>
          </a:prstGeom>
          <a:solidFill>
            <a:srgbClr val="B08600"/>
          </a:solidFill>
          <a:ln>
            <a:noFill/>
          </a:ln>
          <a:effectLst>
            <a:glow rad="25400">
              <a:srgbClr val="FFDF79"/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313389" y="2702773"/>
            <a:ext cx="10692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Gliese 229A</a:t>
            </a:r>
          </a:p>
        </p:txBody>
      </p:sp>
      <p:sp>
        <p:nvSpPr>
          <p:cNvPr id="59" name="Oval 58"/>
          <p:cNvSpPr/>
          <p:nvPr/>
        </p:nvSpPr>
        <p:spPr>
          <a:xfrm>
            <a:off x="6935361" y="3287239"/>
            <a:ext cx="1384727" cy="1384727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635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6258710" y="2730301"/>
            <a:ext cx="12727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Alpha Centauri B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972300" y="3648801"/>
            <a:ext cx="131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Alpha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Centauri 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00650" y="5087478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Sirius 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233723" y="5144248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Altair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84400" y="4567247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Procyon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952055" y="811187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Vega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703697" y="-51572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Regulus</a:t>
            </a:r>
            <a:endParaRPr lang="en-US" sz="3600" b="1" dirty="0">
              <a:solidFill>
                <a:schemeClr val="bg1">
                  <a:lumMod val="6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/>
          <p:cNvSpPr/>
          <p:nvPr/>
        </p:nvSpPr>
        <p:spPr>
          <a:xfrm>
            <a:off x="9491442" y="4064325"/>
            <a:ext cx="2054200" cy="2054198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75099" y="1429021"/>
            <a:ext cx="1761879" cy="1649487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663591" y="1990665"/>
            <a:ext cx="1161965" cy="1087842"/>
          </a:xfrm>
          <a:prstGeom prst="ellipse">
            <a:avLst/>
          </a:prstGeom>
          <a:solidFill>
            <a:srgbClr val="CDE6FF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257686" y="3505990"/>
            <a:ext cx="871341" cy="8713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111916" y="3820094"/>
            <a:ext cx="808683" cy="6335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786392" y="3868340"/>
            <a:ext cx="767889" cy="7678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↊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05581" y="3062027"/>
            <a:ext cx="308155" cy="30815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508000">
              <a:srgbClr val="FFFF9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45208" y="3032125"/>
            <a:ext cx="293339" cy="293339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2286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72200" y="3521545"/>
            <a:ext cx="128189" cy="128189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7270" y="3329940"/>
            <a:ext cx="60844" cy="60844"/>
          </a:xfrm>
          <a:prstGeom prst="ellipse">
            <a:avLst/>
          </a:prstGeom>
          <a:solidFill>
            <a:srgbClr val="FFB279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V="1">
            <a:off x="6214422" y="3391929"/>
            <a:ext cx="102529" cy="102528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93359" y="3336925"/>
            <a:ext cx="44695" cy="44695"/>
          </a:xfrm>
          <a:prstGeom prst="ellipse">
            <a:avLst/>
          </a:prstGeom>
          <a:solidFill>
            <a:srgbClr val="FFA25D"/>
          </a:solidFill>
          <a:ln>
            <a:noFill/>
          </a:ln>
          <a:effectLst>
            <a:glow rad="381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04288" y="3423601"/>
            <a:ext cx="418149" cy="418149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1905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32" y="3397579"/>
            <a:ext cx="81131" cy="3671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076041" y="3409835"/>
            <a:ext cx="45469" cy="38141"/>
            <a:chOff x="5856498" y="3199015"/>
            <a:chExt cx="545631" cy="457686"/>
          </a:xfrm>
        </p:grpSpPr>
        <p:sp>
          <p:nvSpPr>
            <p:cNvPr id="27" name="Diamond 26"/>
            <p:cNvSpPr/>
            <p:nvPr/>
          </p:nvSpPr>
          <p:spPr>
            <a:xfrm rot="20435326">
              <a:off x="6126047" y="3463189"/>
              <a:ext cx="276082" cy="173775"/>
            </a:xfrm>
            <a:prstGeom prst="diamond">
              <a:avLst/>
            </a:prstGeom>
            <a:solidFill>
              <a:srgbClr val="00B05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745" y="3199015"/>
              <a:ext cx="190240" cy="19024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498" y="3446040"/>
              <a:ext cx="210661" cy="210661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5915861" y="3323246"/>
              <a:ext cx="70367" cy="7036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2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55" y="3411029"/>
            <a:ext cx="7242" cy="72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02" y="3407553"/>
            <a:ext cx="70223" cy="451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22" y="3480503"/>
            <a:ext cx="1041" cy="1053"/>
          </a:xfrm>
          <a:prstGeom prst="rect">
            <a:avLst/>
          </a:prstGeom>
        </p:spPr>
      </p:pic>
      <p:sp>
        <p:nvSpPr>
          <p:cNvPr id="38" name="Left-Right Arrow 37"/>
          <p:cNvSpPr/>
          <p:nvPr/>
        </p:nvSpPr>
        <p:spPr>
          <a:xfrm>
            <a:off x="6045427" y="3477431"/>
            <a:ext cx="102003" cy="7199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040961" y="3478837"/>
            <a:ext cx="4466" cy="4466"/>
            <a:chOff x="-4597375" y="-155864"/>
            <a:chExt cx="6858000" cy="6858000"/>
          </a:xfrm>
        </p:grpSpPr>
        <p:sp>
          <p:nvSpPr>
            <p:cNvPr id="40" name="Oval 39"/>
            <p:cNvSpPr/>
            <p:nvPr/>
          </p:nvSpPr>
          <p:spPr>
            <a:xfrm>
              <a:off x="-4318225" y="133087"/>
              <a:ext cx="6267714" cy="6267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7375" y="-155864"/>
              <a:ext cx="6858000" cy="6858000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3359189"/>
            <a:ext cx="76089" cy="75842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6047448" y="3355052"/>
            <a:ext cx="32028" cy="32028"/>
          </a:xfrm>
          <a:prstGeom prst="ellipse">
            <a:avLst/>
          </a:prstGeom>
          <a:solidFill>
            <a:srgbClr val="B08600"/>
          </a:solidFill>
          <a:ln>
            <a:noFill/>
          </a:ln>
          <a:effectLst>
            <a:glow rad="25400">
              <a:srgbClr val="FFDF79"/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375787" y="3381746"/>
            <a:ext cx="461576" cy="461576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635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745819" y="2067967"/>
            <a:ext cx="116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Regulus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34174" y="3941660"/>
            <a:ext cx="116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Altair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65187" y="3977466"/>
            <a:ext cx="1164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Sirius 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10900" y="3731991"/>
            <a:ext cx="116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Procyon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76795" y="2510393"/>
            <a:ext cx="116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Vega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390041" y="4768259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Spica</a:t>
            </a:r>
          </a:p>
        </p:txBody>
      </p:sp>
      <p:sp>
        <p:nvSpPr>
          <p:cNvPr id="63" name="Oval 62"/>
          <p:cNvSpPr/>
          <p:nvPr/>
        </p:nvSpPr>
        <p:spPr>
          <a:xfrm>
            <a:off x="370648" y="3389394"/>
            <a:ext cx="2191873" cy="2191871"/>
          </a:xfrm>
          <a:prstGeom prst="ellipse">
            <a:avLst/>
          </a:prstGeom>
          <a:solidFill>
            <a:srgbClr val="FFA1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370648" y="4162163"/>
            <a:ext cx="21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28282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Pollux</a:t>
            </a:r>
          </a:p>
        </p:txBody>
      </p:sp>
    </p:spTree>
    <p:extLst>
      <p:ext uri="{BB962C8B-B14F-4D97-AF65-F5344CB8AC3E}">
        <p14:creationId xmlns:p14="http://schemas.microsoft.com/office/powerpoint/2010/main" val="32943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val 84"/>
          <p:cNvSpPr/>
          <p:nvPr/>
        </p:nvSpPr>
        <p:spPr>
          <a:xfrm>
            <a:off x="7993380" y="3109781"/>
            <a:ext cx="4511040" cy="4511040"/>
          </a:xfrm>
          <a:prstGeom prst="ellipse">
            <a:avLst/>
          </a:prstGeom>
          <a:solidFill>
            <a:srgbClr val="FF6969"/>
          </a:soli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396537" y="243260"/>
            <a:ext cx="2598420" cy="2598420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63192" y="2560134"/>
            <a:ext cx="3025140" cy="3025137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71343" y="4689080"/>
            <a:ext cx="963614" cy="963613"/>
          </a:xfrm>
          <a:prstGeom prst="ellipse">
            <a:avLst/>
          </a:prstGeom>
          <a:solidFill>
            <a:srgbClr val="FFC47D"/>
          </a:solidFill>
          <a:ln>
            <a:solidFill>
              <a:srgbClr val="FFFF00"/>
            </a:solidFill>
          </a:ln>
          <a:effectLst>
            <a:glow rad="152400">
              <a:srgbClr val="FFD44B"/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945290" y="3585637"/>
            <a:ext cx="511888" cy="511887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193645" y="2928944"/>
            <a:ext cx="439044" cy="411037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742234" y="3068901"/>
            <a:ext cx="289551" cy="271080"/>
          </a:xfrm>
          <a:prstGeom prst="ellipse">
            <a:avLst/>
          </a:prstGeom>
          <a:solidFill>
            <a:srgbClr val="CDE6FF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641086" y="3446505"/>
            <a:ext cx="217130" cy="2171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352334" y="3524777"/>
            <a:ext cx="201516" cy="1578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022026" y="3536799"/>
            <a:ext cx="191351" cy="1913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126483" y="3335874"/>
            <a:ext cx="76789" cy="76789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508000">
              <a:srgbClr val="FFFF9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118166" y="3450381"/>
            <a:ext cx="31944" cy="31944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111953" y="3402635"/>
            <a:ext cx="15162" cy="15162"/>
          </a:xfrm>
          <a:prstGeom prst="ellipse">
            <a:avLst/>
          </a:prstGeom>
          <a:solidFill>
            <a:srgbClr val="FFB279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flipV="1">
            <a:off x="6128686" y="3418082"/>
            <a:ext cx="25549" cy="25549"/>
          </a:xfrm>
          <a:prstGeom prst="ellipse">
            <a:avLst/>
          </a:prstGeom>
          <a:solidFill>
            <a:srgbClr val="FFC497"/>
          </a:solidFill>
          <a:ln>
            <a:noFill/>
          </a:ln>
          <a:effectLst>
            <a:glow rad="190500">
              <a:srgbClr val="FFC69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976647" y="3425975"/>
            <a:ext cx="104199" cy="104199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1905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22" y="3421976"/>
            <a:ext cx="17498" cy="1124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18" y="3409924"/>
            <a:ext cx="18960" cy="18899"/>
          </a:xfrm>
          <a:prstGeom prst="rect">
            <a:avLst/>
          </a:prstGeom>
        </p:spPr>
      </p:pic>
      <p:sp>
        <p:nvSpPr>
          <p:cNvPr id="70" name="Oval 69"/>
          <p:cNvSpPr/>
          <p:nvPr/>
        </p:nvSpPr>
        <p:spPr>
          <a:xfrm>
            <a:off x="6168897" y="3415545"/>
            <a:ext cx="115020" cy="115020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635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672472" y="3417451"/>
            <a:ext cx="546195" cy="546194"/>
          </a:xfrm>
          <a:prstGeom prst="ellipse">
            <a:avLst/>
          </a:prstGeom>
          <a:solidFill>
            <a:srgbClr val="FFA1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483666" y="4986220"/>
            <a:ext cx="131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Capella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809534" y="3672948"/>
            <a:ext cx="78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Spica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51773" y="3515719"/>
            <a:ext cx="78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Pollux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126483" y="2996416"/>
            <a:ext cx="5841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Regulus</a:t>
            </a:r>
            <a:endParaRPr lang="en-US" sz="8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580759" y="3058362"/>
            <a:ext cx="5841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Vega</a:t>
            </a:r>
          </a:p>
        </p:txBody>
      </p:sp>
      <p:sp>
        <p:nvSpPr>
          <p:cNvPr id="79" name="Oval 78"/>
          <p:cNvSpPr/>
          <p:nvPr/>
        </p:nvSpPr>
        <p:spPr>
          <a:xfrm>
            <a:off x="3746852" y="1169321"/>
            <a:ext cx="1663348" cy="1663348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635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3877442" y="1799047"/>
            <a:ext cx="131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Albireo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520747" y="1162368"/>
            <a:ext cx="2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28282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Arcturus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124266" y="3715265"/>
            <a:ext cx="2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28282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Polaris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125132" y="5001506"/>
            <a:ext cx="2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Aldebaran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planetarial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00300" y="623140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′planetary-orbit-like</a:t>
            </a:r>
          </a:p>
        </p:txBody>
      </p:sp>
    </p:spTree>
    <p:extLst>
      <p:ext uri="{BB962C8B-B14F-4D97-AF65-F5344CB8AC3E}">
        <p14:creationId xmlns:p14="http://schemas.microsoft.com/office/powerpoint/2010/main" val="22999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/>
          <p:nvPr/>
        </p:nvSpPr>
        <p:spPr>
          <a:xfrm>
            <a:off x="401374" y="-2930483"/>
            <a:ext cx="5217405" cy="5217411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477794" y="4382639"/>
            <a:ext cx="4000500" cy="4000502"/>
          </a:xfrm>
          <a:prstGeom prst="ellipse">
            <a:avLst/>
          </a:prstGeom>
          <a:solidFill>
            <a:srgbClr val="FF8264"/>
          </a:soli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9183902" y="475110"/>
            <a:ext cx="2453640" cy="245364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C8DEF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02198" y="3727448"/>
            <a:ext cx="2141220" cy="2095500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23129" y="3324067"/>
            <a:ext cx="1500121" cy="1500122"/>
          </a:xfrm>
          <a:prstGeom prst="ellipse">
            <a:avLst/>
          </a:prstGeom>
          <a:solidFill>
            <a:srgbClr val="FF6969"/>
          </a:solidFill>
          <a:ln>
            <a:noFill/>
          </a:ln>
          <a:effectLst>
            <a:glow rad="127000">
              <a:srgbClr val="CCECFF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9" name="Oval 18"/>
          <p:cNvSpPr/>
          <p:nvPr/>
        </p:nvSpPr>
        <p:spPr>
          <a:xfrm>
            <a:off x="6192107" y="2370821"/>
            <a:ext cx="864090" cy="864091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127000">
              <a:srgbClr val="CCECFF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52024" y="3141285"/>
            <a:ext cx="1005994" cy="1005993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950948" y="3849254"/>
            <a:ext cx="320445" cy="320444"/>
          </a:xfrm>
          <a:prstGeom prst="ellipse">
            <a:avLst/>
          </a:prstGeom>
          <a:solidFill>
            <a:srgbClr val="FFC47D"/>
          </a:solidFill>
          <a:ln>
            <a:solidFill>
              <a:srgbClr val="FFFF00"/>
            </a:solidFill>
          </a:ln>
          <a:effectLst>
            <a:glow rad="76200">
              <a:srgbClr val="FFD44B"/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374592" y="3482310"/>
            <a:ext cx="170226" cy="170225"/>
          </a:xfrm>
          <a:prstGeom prst="ellipse">
            <a:avLst/>
          </a:prstGeom>
          <a:solidFill>
            <a:srgbClr val="F5F9F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24637" y="3263931"/>
            <a:ext cx="146002" cy="136688"/>
          </a:xfrm>
          <a:prstGeom prst="ellipse">
            <a:avLst/>
          </a:prstGeom>
          <a:solidFill>
            <a:srgbClr val="F5F9F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974522" y="3310473"/>
            <a:ext cx="96289" cy="90146"/>
          </a:xfrm>
          <a:prstGeom prst="ellipse">
            <a:avLst/>
          </a:prstGeom>
          <a:solidFill>
            <a:srgbClr val="CDE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40886" y="3436043"/>
            <a:ext cx="72205" cy="722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77407" y="3462072"/>
            <a:ext cx="67013" cy="524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67565" y="3466070"/>
            <a:ext cx="63633" cy="636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52474" y="3429216"/>
            <a:ext cx="34651" cy="34651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16406" y="3425747"/>
            <a:ext cx="38249" cy="38249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618779" y="3426381"/>
            <a:ext cx="181634" cy="181634"/>
          </a:xfrm>
          <a:prstGeom prst="ellipse">
            <a:avLst/>
          </a:prstGeom>
          <a:solidFill>
            <a:srgbClr val="FFA1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10969" y="2678778"/>
            <a:ext cx="553137" cy="553137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127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↋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planetarial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38700" y="4355068"/>
            <a:ext cx="252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′planetary-orbit-like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0750" y="3833199"/>
            <a:ext cx="75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Capella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99547" y="3863239"/>
            <a:ext cx="131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Aldebaran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34244" y="3433346"/>
            <a:ext cx="131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Polaris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92107" y="2651751"/>
            <a:ext cx="86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Arcturus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41058" y="2850270"/>
            <a:ext cx="867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Albireo</a:t>
            </a:r>
            <a:endParaRPr lang="en-US" sz="11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43243" y="5116250"/>
            <a:ext cx="3886274" cy="259175"/>
            <a:chOff x="2064674" y="5204220"/>
            <a:chExt cx="3886274" cy="259175"/>
          </a:xfrm>
        </p:grpSpPr>
        <p:sp>
          <p:nvSpPr>
            <p:cNvPr id="46" name="Oval 45"/>
            <p:cNvSpPr/>
            <p:nvPr/>
          </p:nvSpPr>
          <p:spPr>
            <a:xfrm>
              <a:off x="2064674" y="5308816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Left-Right Arrow 37"/>
            <p:cNvSpPr/>
            <p:nvPr/>
          </p:nvSpPr>
          <p:spPr>
            <a:xfrm>
              <a:off x="2110300" y="5204220"/>
              <a:ext cx="3786399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905229" y="5308816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9093744" y="5525869"/>
            <a:ext cx="2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Gacrux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38533" y="5323799"/>
            <a:ext cx="3700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28282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Earth-Sun Distance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8555" y="4452032"/>
            <a:ext cx="2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Alnitak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235722" y="1338704"/>
            <a:ext cx="2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Rigel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33098" y="18034"/>
            <a:ext cx="2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Enif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81"/>
          <p:cNvSpPr/>
          <p:nvPr/>
        </p:nvSpPr>
        <p:spPr>
          <a:xfrm>
            <a:off x="7025135" y="-1243027"/>
            <a:ext cx="3276600" cy="3276600"/>
          </a:xfrm>
          <a:prstGeom prst="ellipse">
            <a:avLst/>
          </a:prstGeom>
          <a:gradFill>
            <a:gsLst>
              <a:gs pos="0">
                <a:srgbClr val="FFA3A3"/>
              </a:gs>
              <a:gs pos="50000">
                <a:srgbClr val="FF8B8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10403" y="357573"/>
            <a:ext cx="2926080" cy="2926077"/>
          </a:xfrm>
          <a:prstGeom prst="ellipse">
            <a:avLst/>
          </a:prstGeom>
          <a:solidFill>
            <a:srgbClr val="F8FBFE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621580" y="4597166"/>
            <a:ext cx="1927861" cy="1927859"/>
          </a:xfrm>
          <a:prstGeom prst="ellipse">
            <a:avLst/>
          </a:prstGeom>
          <a:solidFill>
            <a:srgbClr val="DFECF9"/>
          </a:solidFill>
          <a:ln>
            <a:noFill/>
          </a:ln>
          <a:effectLst>
            <a:glow rad="381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93144" y="3667501"/>
            <a:ext cx="1002353" cy="1002353"/>
          </a:xfrm>
          <a:prstGeom prst="ellipse">
            <a:avLst/>
          </a:prstGeom>
          <a:solidFill>
            <a:srgbClr val="FF8264"/>
          </a:solidFill>
          <a:ln>
            <a:noFill/>
          </a:ln>
          <a:effectLst>
            <a:glow rad="203200">
              <a:srgbClr val="CCEC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669541" y="1835148"/>
            <a:ext cx="1307257" cy="1307258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190500">
              <a:srgbClr val="CCEC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59404" y="3356471"/>
            <a:ext cx="252059" cy="252058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381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53501" y="3402268"/>
            <a:ext cx="375866" cy="375866"/>
          </a:xfrm>
          <a:prstGeom prst="ellipse">
            <a:avLst/>
          </a:prstGeom>
          <a:solidFill>
            <a:srgbClr val="FF6969"/>
          </a:solidFill>
          <a:ln>
            <a:noFill/>
          </a:ln>
          <a:effectLst>
            <a:glow rad="12700">
              <a:srgbClr val="CCEC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20450" y="3163426"/>
            <a:ext cx="216504" cy="216504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254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11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70064" y="2688443"/>
            <a:ext cx="614777" cy="61477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C8DEF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44915" y="3503338"/>
            <a:ext cx="536498" cy="525042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1270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060026" y="3533857"/>
            <a:ext cx="80290" cy="80289"/>
          </a:xfrm>
          <a:prstGeom prst="ellipse">
            <a:avLst/>
          </a:prstGeom>
          <a:solidFill>
            <a:srgbClr val="FFC47D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66173" y="3441917"/>
            <a:ext cx="42651" cy="42651"/>
          </a:xfrm>
          <a:prstGeom prst="ellipse">
            <a:avLst/>
          </a:prstGeom>
          <a:solidFill>
            <a:srgbClr val="F5F9F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103545" y="3387201"/>
            <a:ext cx="36582" cy="34248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635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65932" y="3398862"/>
            <a:ext cx="24126" cy="22587"/>
          </a:xfrm>
          <a:prstGeom prst="ellipse">
            <a:avLst/>
          </a:prstGeom>
          <a:solidFill>
            <a:srgbClr val="CDE6FF"/>
          </a:solidFill>
          <a:ln>
            <a:noFill/>
          </a:ln>
          <a:effectLst>
            <a:glow rad="254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057505" y="3430325"/>
            <a:ext cx="18091" cy="180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54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116767" y="3436846"/>
            <a:ext cx="16791" cy="131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2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89245" y="3437848"/>
            <a:ext cx="15944" cy="159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54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085464" y="3428614"/>
            <a:ext cx="8682" cy="8682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1905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101482" y="3427745"/>
            <a:ext cx="9584" cy="958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127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976798" y="3427904"/>
            <a:ext cx="45510" cy="45510"/>
          </a:xfrm>
          <a:prstGeom prst="ellipse">
            <a:avLst/>
          </a:prstGeom>
          <a:solidFill>
            <a:srgbClr val="FFA1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899674" y="3240587"/>
            <a:ext cx="138592" cy="138592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635000">
              <a:srgbClr val="FFFBA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5632148" y="3851311"/>
            <a:ext cx="973733" cy="64938"/>
            <a:chOff x="2064674" y="5204220"/>
            <a:chExt cx="3886274" cy="259175"/>
          </a:xfrm>
        </p:grpSpPr>
        <p:sp>
          <p:nvSpPr>
            <p:cNvPr id="41" name="Oval 40"/>
            <p:cNvSpPr/>
            <p:nvPr/>
          </p:nvSpPr>
          <p:spPr>
            <a:xfrm>
              <a:off x="2064674" y="5308816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eft-Right Arrow 37"/>
            <p:cNvSpPr/>
            <p:nvPr/>
          </p:nvSpPr>
          <p:spPr>
            <a:xfrm>
              <a:off x="2110300" y="5204220"/>
              <a:ext cx="3786399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905229" y="5308816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665375" y="2312193"/>
            <a:ext cx="131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Enif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562156" y="3988357"/>
            <a:ext cx="131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Gacrux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94912" y="2816908"/>
            <a:ext cx="1315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Rigel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343825" y="3600342"/>
            <a:ext cx="131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Alnitak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210733" y="3639175"/>
            <a:ext cx="1814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828282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Earth-Sun Distance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410510" y="5237929"/>
            <a:ext cx="2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Deneb</a:t>
            </a:r>
          </a:p>
        </p:txBody>
      </p:sp>
      <p:sp>
        <p:nvSpPr>
          <p:cNvPr id="76" name="Oval 75"/>
          <p:cNvSpPr/>
          <p:nvPr/>
        </p:nvSpPr>
        <p:spPr>
          <a:xfrm>
            <a:off x="9130840" y="3778134"/>
            <a:ext cx="2636520" cy="2636520"/>
          </a:xfrm>
          <a:prstGeom prst="ellipse">
            <a:avLst/>
          </a:prstGeom>
          <a:gradFill>
            <a:gsLst>
              <a:gs pos="0">
                <a:srgbClr val="FF9797"/>
              </a:gs>
              <a:gs pos="50000">
                <a:srgbClr val="FF5B5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130840" y="4733935"/>
            <a:ext cx="263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La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Superba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44161" y="1472286"/>
            <a:ext cx="263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Pistol Star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402830" y="8472"/>
            <a:ext cx="263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Doradus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/>
          <p:cNvSpPr/>
          <p:nvPr/>
        </p:nvSpPr>
        <p:spPr>
          <a:xfrm>
            <a:off x="10054475" y="-586379"/>
            <a:ext cx="4346331" cy="4371419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8088342" y="4289885"/>
            <a:ext cx="4170485" cy="4194558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-500134" y="3592614"/>
            <a:ext cx="3985845" cy="4008852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33796" y="362553"/>
            <a:ext cx="2320290" cy="2320290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7979"/>
              </a:gs>
              <a:gs pos="100000">
                <a:srgbClr val="FE2602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745834" y="33487"/>
            <a:ext cx="2004060" cy="2004060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8F8F"/>
              </a:gs>
              <a:gs pos="100000">
                <a:srgbClr val="FF6565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0">
              <a:srgbClr val="CCECFF">
                <a:alpha val="4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415925" y="1884720"/>
            <a:ext cx="1084664" cy="1084665"/>
          </a:xfrm>
          <a:prstGeom prst="ellipse">
            <a:avLst/>
          </a:prstGeom>
          <a:gradFill>
            <a:gsLst>
              <a:gs pos="0">
                <a:srgbClr val="FFA3A3"/>
              </a:gs>
              <a:gs pos="50000">
                <a:srgbClr val="FF8B8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358640" y="2414572"/>
            <a:ext cx="968631" cy="968630"/>
          </a:xfrm>
          <a:prstGeom prst="ellipse">
            <a:avLst/>
          </a:prstGeom>
          <a:solidFill>
            <a:srgbClr val="F8FBFE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89234" y="3818020"/>
            <a:ext cx="638187" cy="638186"/>
          </a:xfrm>
          <a:prstGeom prst="ellipse">
            <a:avLst/>
          </a:prstGeom>
          <a:solidFill>
            <a:srgbClr val="DFECF9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306024" y="3510270"/>
            <a:ext cx="331812" cy="331812"/>
          </a:xfrm>
          <a:prstGeom prst="ellipse">
            <a:avLst/>
          </a:prstGeom>
          <a:solidFill>
            <a:srgbClr val="FF8264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636144" y="2903699"/>
            <a:ext cx="432746" cy="432746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63822" y="3407308"/>
            <a:ext cx="83440" cy="83440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160488" y="3422469"/>
            <a:ext cx="124424" cy="124424"/>
          </a:xfrm>
          <a:prstGeom prst="ellipse">
            <a:avLst/>
          </a:prstGeom>
          <a:solidFill>
            <a:srgbClr val="FF6969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364591" y="3186169"/>
            <a:ext cx="203512" cy="20351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C8DEF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661095" y="3455926"/>
            <a:ext cx="177599" cy="173807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954799" y="3571117"/>
            <a:ext cx="322338" cy="21497"/>
            <a:chOff x="2064674" y="5204220"/>
            <a:chExt cx="3886274" cy="259175"/>
          </a:xfrm>
          <a:effectLst>
            <a:glow rad="127000">
              <a:schemeClr val="accent1">
                <a:alpha val="40000"/>
              </a:schemeClr>
            </a:glow>
          </a:effectLst>
        </p:grpSpPr>
        <p:sp>
          <p:nvSpPr>
            <p:cNvPr id="49" name="Oval 48"/>
            <p:cNvSpPr/>
            <p:nvPr/>
          </p:nvSpPr>
          <p:spPr>
            <a:xfrm>
              <a:off x="2064674" y="5308816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Left-Right Arrow 37"/>
            <p:cNvSpPr/>
            <p:nvPr/>
          </p:nvSpPr>
          <p:spPr>
            <a:xfrm>
              <a:off x="2110300" y="5204220"/>
              <a:ext cx="3786399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905229" y="5308816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Oval 51"/>
          <p:cNvSpPr/>
          <p:nvPr/>
        </p:nvSpPr>
        <p:spPr>
          <a:xfrm>
            <a:off x="7112983" y="3533886"/>
            <a:ext cx="872776" cy="872777"/>
          </a:xfrm>
          <a:prstGeom prst="ellipse">
            <a:avLst/>
          </a:prstGeom>
          <a:gradFill>
            <a:gsLst>
              <a:gs pos="0">
                <a:srgbClr val="FF9797"/>
              </a:gs>
              <a:gs pos="50000">
                <a:srgbClr val="FF5B5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116444" y="3343404"/>
            <a:ext cx="71670" cy="71670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096441" y="3466029"/>
            <a:ext cx="26579" cy="26578"/>
          </a:xfrm>
          <a:prstGeom prst="ellipse">
            <a:avLst/>
          </a:prstGeom>
          <a:solidFill>
            <a:srgbClr val="FFC47D"/>
          </a:solidFill>
          <a:ln>
            <a:solidFill>
              <a:srgbClr val="FFFF00"/>
            </a:solidFill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131579" y="3435594"/>
            <a:ext cx="14119" cy="14119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87320" y="3818020"/>
            <a:ext cx="131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La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Superba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33111" y="2243388"/>
            <a:ext cx="1315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Doradus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60875" y="2730043"/>
            <a:ext cx="1315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Pistol Star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50533" y="3973976"/>
            <a:ext cx="1315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Deneb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01940" y="685800"/>
            <a:ext cx="192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Antares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7660" y="1191829"/>
            <a:ext cx="253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BetelGeuse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3355" y="5188745"/>
            <a:ext cx="253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Mu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Cephei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30219" y="6000399"/>
            <a:ext cx="253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KY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Cygni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448870" y="1045944"/>
            <a:ext cx="1553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V354 </a:t>
            </a:r>
          </a:p>
          <a:p>
            <a:pPr algn="ctr"/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Cephei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-2878151" y="4236130"/>
            <a:ext cx="7806700" cy="7806700"/>
            <a:chOff x="4869180" y="2202180"/>
            <a:chExt cx="3223260" cy="3223260"/>
          </a:xfrm>
        </p:grpSpPr>
        <p:sp>
          <p:nvSpPr>
            <p:cNvPr id="69" name="Oval 68"/>
            <p:cNvSpPr/>
            <p:nvPr/>
          </p:nvSpPr>
          <p:spPr>
            <a:xfrm>
              <a:off x="4869180" y="2202180"/>
              <a:ext cx="3223260" cy="3223260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376370" y="2709370"/>
              <a:ext cx="2219830" cy="22198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711190" y="3044190"/>
              <a:ext cx="1539240" cy="15392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084570" y="3417570"/>
              <a:ext cx="792480" cy="792480"/>
            </a:xfrm>
            <a:prstGeom prst="ellipse">
              <a:avLst/>
            </a:prstGeom>
            <a:noFill/>
            <a:ln>
              <a:solidFill>
                <a:srgbClr val="12DE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29350" y="3562350"/>
              <a:ext cx="502920" cy="50292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332220" y="3684270"/>
              <a:ext cx="297180" cy="25908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/>
          <p:cNvSpPr/>
          <p:nvPr/>
        </p:nvSpPr>
        <p:spPr>
          <a:xfrm>
            <a:off x="9373600" y="3880633"/>
            <a:ext cx="1574800" cy="1587500"/>
          </a:xfrm>
          <a:prstGeom prst="ellipse">
            <a:avLst/>
          </a:prstGeom>
          <a:gradFill>
            <a:gsLst>
              <a:gs pos="0">
                <a:srgbClr val="FF834B"/>
              </a:gs>
              <a:gs pos="50000">
                <a:srgbClr val="FE6238"/>
              </a:gs>
              <a:gs pos="100000">
                <a:srgbClr val="D920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381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199782" y="4342028"/>
            <a:ext cx="192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VY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Canis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Majoris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9739978" y="1181130"/>
            <a:ext cx="1466850" cy="1466850"/>
          </a:xfrm>
          <a:prstGeom prst="ellipse">
            <a:avLst/>
          </a:prstGeom>
          <a:gradFill>
            <a:gsLst>
              <a:gs pos="0">
                <a:srgbClr val="FF834B"/>
              </a:gs>
              <a:gs pos="50000">
                <a:srgbClr val="FE6238"/>
              </a:gs>
              <a:gs pos="100000">
                <a:srgbClr val="D920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381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83778" y="2414206"/>
            <a:ext cx="1094100" cy="1100415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88845" y="3641706"/>
            <a:ext cx="1049834" cy="1055894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381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426872" y="3466182"/>
            <a:ext cx="1003355" cy="1009147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381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61970" y="2653080"/>
            <a:ext cx="584085" cy="584086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7979"/>
              </a:gs>
              <a:gs pos="100000">
                <a:srgbClr val="FE2602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495707" y="2570245"/>
            <a:ext cx="504481" cy="504481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8F8F"/>
              </a:gs>
              <a:gs pos="100000">
                <a:srgbClr val="FF6565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67848" y="3036255"/>
            <a:ext cx="273042" cy="273042"/>
          </a:xfrm>
          <a:prstGeom prst="ellipse">
            <a:avLst/>
          </a:prstGeom>
          <a:gradFill>
            <a:gsLst>
              <a:gs pos="0">
                <a:srgbClr val="FFA3A3"/>
              </a:gs>
              <a:gs pos="50000">
                <a:srgbClr val="FF8B8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49969" y="3169634"/>
            <a:ext cx="243833" cy="243833"/>
          </a:xfrm>
          <a:prstGeom prst="ellipse">
            <a:avLst/>
          </a:prstGeom>
          <a:solidFill>
            <a:srgbClr val="F8FBFE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884227" y="3522923"/>
            <a:ext cx="160650" cy="160650"/>
          </a:xfrm>
          <a:prstGeom prst="ellipse">
            <a:avLst/>
          </a:prstGeom>
          <a:solidFill>
            <a:srgbClr val="DFEC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40183" y="3445454"/>
            <a:ext cx="83527" cy="83527"/>
          </a:xfrm>
          <a:prstGeom prst="ellipse">
            <a:avLst/>
          </a:prstGeom>
          <a:solidFill>
            <a:srgbClr val="FF82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971554" y="3292762"/>
            <a:ext cx="108935" cy="108935"/>
          </a:xfrm>
          <a:prstGeom prst="ellipse">
            <a:avLst/>
          </a:prstGeom>
          <a:solidFill>
            <a:srgbClr val="FF99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54040" y="3419535"/>
            <a:ext cx="21004" cy="21004"/>
          </a:xfrm>
          <a:prstGeom prst="ellipse">
            <a:avLst/>
          </a:prstGeom>
          <a:solidFill>
            <a:srgbClr val="F5F9F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03547" y="3423352"/>
            <a:ext cx="31321" cy="31321"/>
          </a:xfrm>
          <a:prstGeom prst="ellipse">
            <a:avLst/>
          </a:prstGeom>
          <a:solidFill>
            <a:srgbClr val="FF69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154926" y="3363868"/>
            <a:ext cx="51230" cy="5123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C8DEF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77835" y="3431774"/>
            <a:ext cx="44707" cy="43752"/>
          </a:xfrm>
          <a:prstGeom prst="ellipse">
            <a:avLst/>
          </a:prstGeom>
          <a:solidFill>
            <a:srgbClr val="F5F9FD"/>
          </a:solidFill>
          <a:ln>
            <a:noFill/>
          </a:ln>
          <a:effectLst>
            <a:glow rad="127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6051769" y="3460771"/>
            <a:ext cx="81142" cy="5411"/>
            <a:chOff x="2064674" y="5204220"/>
            <a:chExt cx="3886274" cy="259175"/>
          </a:xfrm>
          <a:effectLst/>
        </p:grpSpPr>
        <p:sp>
          <p:nvSpPr>
            <p:cNvPr id="36" name="Oval 35"/>
            <p:cNvSpPr/>
            <p:nvPr/>
          </p:nvSpPr>
          <p:spPr>
            <a:xfrm>
              <a:off x="2064674" y="5308816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Left-Right Arrow 37"/>
            <p:cNvSpPr/>
            <p:nvPr/>
          </p:nvSpPr>
          <p:spPr>
            <a:xfrm>
              <a:off x="2110300" y="5204220"/>
              <a:ext cx="3786399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905229" y="5308816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/>
          <p:cNvSpPr/>
          <p:nvPr/>
        </p:nvSpPr>
        <p:spPr>
          <a:xfrm>
            <a:off x="6343318" y="3451398"/>
            <a:ext cx="219703" cy="219704"/>
          </a:xfrm>
          <a:prstGeom prst="ellipse">
            <a:avLst/>
          </a:prstGeom>
          <a:gradFill>
            <a:gsLst>
              <a:gs pos="0">
                <a:srgbClr val="FF9797"/>
              </a:gs>
              <a:gs pos="50000">
                <a:srgbClr val="FF5B5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12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73034" y="2806623"/>
            <a:ext cx="1315588" cy="276999"/>
          </a:xfrm>
          <a:prstGeom prst="rect">
            <a:avLst/>
          </a:prstGeom>
          <a:noFill/>
          <a:effectLst>
            <a:glow rad="3810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V354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Cephei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40890" y="4018964"/>
            <a:ext cx="131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KY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Cygni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79792" y="3828998"/>
            <a:ext cx="131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Mu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Cephei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87335" y="2837162"/>
            <a:ext cx="1315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Betelgeuse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23016" y="2714617"/>
            <a:ext cx="641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Antares</a:t>
            </a:r>
          </a:p>
        </p:txBody>
      </p:sp>
      <p:sp>
        <p:nvSpPr>
          <p:cNvPr id="46" name="Oval 45"/>
          <p:cNvSpPr/>
          <p:nvPr/>
        </p:nvSpPr>
        <p:spPr>
          <a:xfrm>
            <a:off x="6488719" y="944237"/>
            <a:ext cx="1250085" cy="1257300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381000">
              <a:schemeClr val="accent1">
                <a:alpha val="40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455967" y="1452493"/>
            <a:ext cx="131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Cephei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512185" y="1729492"/>
            <a:ext cx="192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WOH G84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26872" y="5435622"/>
            <a:ext cx="3281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28282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Neptune-Sun Distance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855543" y="5236333"/>
            <a:ext cx="2417998" cy="231800"/>
            <a:chOff x="2064674" y="5205964"/>
            <a:chExt cx="2417998" cy="259175"/>
          </a:xfrm>
        </p:grpSpPr>
        <p:sp>
          <p:nvSpPr>
            <p:cNvPr id="58" name="Oval 57"/>
            <p:cNvSpPr/>
            <p:nvPr/>
          </p:nvSpPr>
          <p:spPr>
            <a:xfrm>
              <a:off x="2064674" y="5308816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Left-Right Arrow 37"/>
            <p:cNvSpPr/>
            <p:nvPr/>
          </p:nvSpPr>
          <p:spPr>
            <a:xfrm>
              <a:off x="2099325" y="5205964"/>
              <a:ext cx="2341912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436953" y="532060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47253" y="3732906"/>
            <a:ext cx="253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Kuiper Belt</a:t>
            </a:r>
          </a:p>
        </p:txBody>
      </p:sp>
    </p:spTree>
    <p:extLst>
      <p:ext uri="{BB962C8B-B14F-4D97-AF65-F5344CB8AC3E}">
        <p14:creationId xmlns:p14="http://schemas.microsoft.com/office/powerpoint/2010/main" val="19052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12" y="3427895"/>
            <a:ext cx="28600" cy="312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826" r="19995" b="-1536"/>
          <a:stretch/>
        </p:blipFill>
        <p:spPr>
          <a:xfrm>
            <a:off x="7748710" y="0"/>
            <a:ext cx="4480560" cy="1554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80" y="1615347"/>
            <a:ext cx="3513006" cy="35130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38" y="4541564"/>
            <a:ext cx="1057823" cy="10578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-5" r="429" b="76519"/>
          <a:stretch/>
        </p:blipFill>
        <p:spPr>
          <a:xfrm>
            <a:off x="0" y="5515963"/>
            <a:ext cx="4023360" cy="1371600"/>
          </a:xfrm>
          <a:prstGeom prst="rect">
            <a:avLst/>
          </a:prstGeom>
        </p:spPr>
      </p:pic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′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biciaGrafut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′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biciaGrafut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manipular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623140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′hand-like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pollical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4110900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′thumb-like, ′inch-like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00" y="4960147"/>
            <a:ext cx="134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Chicken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Egg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29947" y="3303927"/>
            <a:ext cx="134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Quail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Egg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50" y="1783275"/>
            <a:ext cx="1139820" cy="14900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8" y="3200400"/>
            <a:ext cx="339707" cy="46773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27379" y="5599387"/>
            <a:ext cx="134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Penny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2041" y="4953056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Softball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11" y="3205429"/>
            <a:ext cx="283473" cy="156651"/>
          </a:xfrm>
          <a:prstGeom prst="rect">
            <a:avLst/>
          </a:prstGeom>
        </p:spPr>
      </p:pic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44" y="3667605"/>
            <a:ext cx="423949" cy="27499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02" y="3326780"/>
            <a:ext cx="137446" cy="16356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267089" y="3597679"/>
            <a:ext cx="79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Corn</a:t>
            </a:r>
          </a:p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Kernel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20134" y="3878691"/>
            <a:ext cx="1234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Sunflower Seed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50652" y="3414747"/>
            <a:ext cx="38265" cy="91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01224" y="3414432"/>
            <a:ext cx="38265" cy="603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045507" y="3441855"/>
            <a:ext cx="27211" cy="23405"/>
            <a:chOff x="3739277" y="4214736"/>
            <a:chExt cx="1225506" cy="1054106"/>
          </a:xfrm>
        </p:grpSpPr>
        <p:sp>
          <p:nvSpPr>
            <p:cNvPr id="45" name="Rectangle 44"/>
            <p:cNvSpPr/>
            <p:nvPr/>
          </p:nvSpPr>
          <p:spPr>
            <a:xfrm>
              <a:off x="3999673" y="4589576"/>
              <a:ext cx="347330" cy="368979"/>
            </a:xfrm>
            <a:prstGeom prst="rect">
              <a:avLst/>
            </a:prstGeom>
            <a:solidFill>
              <a:srgbClr val="C78E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77" y="4214736"/>
              <a:ext cx="1225506" cy="1054106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r="985"/>
          <a:stretch/>
        </p:blipFill>
        <p:spPr>
          <a:xfrm flipH="1">
            <a:off x="6158941" y="3437586"/>
            <a:ext cx="123566" cy="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27" b="4646"/>
          <a:stretch/>
        </p:blipFill>
        <p:spPr>
          <a:xfrm>
            <a:off x="6482703" y="760753"/>
            <a:ext cx="5760720" cy="6126480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5872592" y="3047828"/>
            <a:ext cx="195910" cy="195911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7979"/>
              </a:gs>
              <a:gs pos="100000">
                <a:srgbClr val="FE2602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210586" y="3569069"/>
            <a:ext cx="528210" cy="532470"/>
          </a:xfrm>
          <a:prstGeom prst="ellipse">
            <a:avLst/>
          </a:prstGeom>
          <a:gradFill>
            <a:gsLst>
              <a:gs pos="0">
                <a:srgbClr val="FF834B"/>
              </a:gs>
              <a:gs pos="50000">
                <a:srgbClr val="FE6238"/>
              </a:gs>
              <a:gs pos="100000">
                <a:srgbClr val="D920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33474" y="2663617"/>
            <a:ext cx="492002" cy="492003"/>
          </a:xfrm>
          <a:prstGeom prst="ellipse">
            <a:avLst/>
          </a:prstGeom>
          <a:gradFill>
            <a:gsLst>
              <a:gs pos="0">
                <a:srgbClr val="FF834B"/>
              </a:gs>
              <a:gs pos="50000">
                <a:srgbClr val="FE6238"/>
              </a:gs>
              <a:gs pos="100000">
                <a:srgbClr val="D920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76540" y="3488929"/>
            <a:ext cx="352129" cy="354162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51384" y="3430056"/>
            <a:ext cx="336540" cy="338482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630240" y="3157330"/>
            <a:ext cx="195910" cy="195911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7979"/>
              </a:gs>
              <a:gs pos="100000">
                <a:srgbClr val="FE2602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5332" y="3285852"/>
            <a:ext cx="91582" cy="91582"/>
          </a:xfrm>
          <a:prstGeom prst="ellipse">
            <a:avLst/>
          </a:prstGeom>
          <a:gradFill>
            <a:gsLst>
              <a:gs pos="0">
                <a:srgbClr val="FFA3A3"/>
              </a:gs>
              <a:gs pos="50000">
                <a:srgbClr val="FF8B8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961627" y="3330589"/>
            <a:ext cx="81785" cy="81785"/>
          </a:xfrm>
          <a:prstGeom prst="ellipse">
            <a:avLst/>
          </a:prstGeom>
          <a:solidFill>
            <a:srgbClr val="F8FBFE"/>
          </a:soli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40202" y="3449088"/>
            <a:ext cx="53885" cy="53885"/>
          </a:xfrm>
          <a:prstGeom prst="ellipse">
            <a:avLst/>
          </a:prstGeom>
          <a:solidFill>
            <a:srgbClr val="DFECF9"/>
          </a:soli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26052" y="3423103"/>
            <a:ext cx="28016" cy="28016"/>
          </a:xfrm>
          <a:prstGeom prst="ellipse">
            <a:avLst/>
          </a:prstGeom>
          <a:solidFill>
            <a:srgbClr val="FF8264"/>
          </a:soli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069493" y="3371888"/>
            <a:ext cx="36538" cy="36538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30998" y="3395738"/>
            <a:ext cx="17184" cy="1718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C8DEF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71599" y="3418515"/>
            <a:ext cx="14995" cy="14675"/>
          </a:xfrm>
          <a:prstGeom prst="ellipse">
            <a:avLst/>
          </a:prstGeom>
          <a:solidFill>
            <a:srgbClr val="F5F9F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194187" y="3425098"/>
            <a:ext cx="73691" cy="73692"/>
          </a:xfrm>
          <a:prstGeom prst="ellipse">
            <a:avLst/>
          </a:prstGeom>
          <a:gradFill>
            <a:gsLst>
              <a:gs pos="0">
                <a:srgbClr val="FF9797"/>
              </a:gs>
              <a:gs pos="50000">
                <a:srgbClr val="FF5B5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42957" y="2584160"/>
            <a:ext cx="419296" cy="421716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695167" y="4023788"/>
            <a:ext cx="811031" cy="77749"/>
            <a:chOff x="2064674" y="5205963"/>
            <a:chExt cx="2417998" cy="259175"/>
          </a:xfrm>
        </p:grpSpPr>
        <p:sp>
          <p:nvSpPr>
            <p:cNvPr id="42" name="Oval 41"/>
            <p:cNvSpPr/>
            <p:nvPr/>
          </p:nvSpPr>
          <p:spPr>
            <a:xfrm>
              <a:off x="2064674" y="5308816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eft-Right Arrow 37"/>
            <p:cNvSpPr/>
            <p:nvPr/>
          </p:nvSpPr>
          <p:spPr>
            <a:xfrm>
              <a:off x="2099325" y="5205963"/>
              <a:ext cx="2341912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436953" y="532060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55570" y="3634740"/>
            <a:ext cx="3223260" cy="3223260"/>
            <a:chOff x="4869180" y="2202180"/>
            <a:chExt cx="3223260" cy="3223260"/>
          </a:xfrm>
        </p:grpSpPr>
        <p:sp>
          <p:nvSpPr>
            <p:cNvPr id="19" name="Oval 18"/>
            <p:cNvSpPr/>
            <p:nvPr/>
          </p:nvSpPr>
          <p:spPr>
            <a:xfrm>
              <a:off x="4869180" y="2202180"/>
              <a:ext cx="3223260" cy="322326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097780" y="2430780"/>
              <a:ext cx="2766060" cy="27660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711190" y="3044190"/>
              <a:ext cx="1539240" cy="15392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084570" y="3417570"/>
              <a:ext cx="792480" cy="792480"/>
            </a:xfrm>
            <a:prstGeom prst="ellipse">
              <a:avLst/>
            </a:prstGeom>
            <a:noFill/>
            <a:ln>
              <a:solidFill>
                <a:srgbClr val="12DE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229350" y="3562350"/>
              <a:ext cx="502920" cy="50292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332220" y="3684270"/>
              <a:ext cx="297180" cy="25908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11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3612" y="2514600"/>
            <a:ext cx="1516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levquaGrafut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90863" y="3069985"/>
            <a:ext cx="352129" cy="354162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392526" y="3299333"/>
            <a:ext cx="187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Kuiper Belt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207669" y="1489421"/>
            <a:ext cx="3902881" cy="289734"/>
            <a:chOff x="4207669" y="1248420"/>
            <a:chExt cx="3902881" cy="289734"/>
          </a:xfrm>
        </p:grpSpPr>
        <p:grpSp>
          <p:nvGrpSpPr>
            <p:cNvPr id="52" name="Group 51"/>
            <p:cNvGrpSpPr/>
            <p:nvPr/>
          </p:nvGrpSpPr>
          <p:grpSpPr>
            <a:xfrm flipV="1">
              <a:off x="7867649" y="1345823"/>
              <a:ext cx="242901" cy="98838"/>
              <a:chOff x="5912644" y="3176588"/>
              <a:chExt cx="1218148" cy="495680"/>
            </a:xfrm>
          </p:grpSpPr>
          <p:sp>
            <p:nvSpPr>
              <p:cNvPr id="55" name="Trapezoid 54"/>
              <p:cNvSpPr/>
              <p:nvPr/>
            </p:nvSpPr>
            <p:spPr>
              <a:xfrm rot="5400000">
                <a:off x="6463377" y="2907032"/>
                <a:ext cx="300037" cy="1034793"/>
              </a:xfrm>
              <a:prstGeom prst="trapezoid">
                <a:avLst>
                  <a:gd name="adj" fmla="val 589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rapezoid 55"/>
              <p:cNvSpPr/>
              <p:nvPr/>
            </p:nvSpPr>
            <p:spPr>
              <a:xfrm rot="5400000">
                <a:off x="5756482" y="3332750"/>
                <a:ext cx="495680" cy="183356"/>
              </a:xfrm>
              <a:prstGeom prst="trapezoid">
                <a:avLst>
                  <a:gd name="adj" fmla="val 52054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rapezoid 52"/>
            <p:cNvSpPr/>
            <p:nvPr/>
          </p:nvSpPr>
          <p:spPr>
            <a:xfrm rot="16200000" flipV="1">
              <a:off x="5891602" y="-435513"/>
              <a:ext cx="289734" cy="3657600"/>
            </a:xfrm>
            <a:prstGeom prst="trapezoid">
              <a:avLst>
                <a:gd name="adj" fmla="val 32735"/>
              </a:avLst>
            </a:prstGeom>
            <a:gradFill flip="none" rotWithShape="1">
              <a:gsLst>
                <a:gs pos="0">
                  <a:srgbClr val="FFFF11">
                    <a:alpha val="25000"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5156612" y="1072270"/>
            <a:ext cx="187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Light-Day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247606" y="5600491"/>
            <a:ext cx="187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Homunculus</a:t>
            </a: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</p:spTree>
    <p:extLst>
      <p:ext uri="{BB962C8B-B14F-4D97-AF65-F5344CB8AC3E}">
        <p14:creationId xmlns:p14="http://schemas.microsoft.com/office/powerpoint/2010/main" val="153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3063531" y="1401259"/>
            <a:ext cx="6095174" cy="259175"/>
            <a:chOff x="566007" y="5202087"/>
            <a:chExt cx="6095174" cy="259175"/>
          </a:xfrm>
        </p:grpSpPr>
        <p:sp>
          <p:nvSpPr>
            <p:cNvPr id="68" name="Oval 67"/>
            <p:cNvSpPr/>
            <p:nvPr/>
          </p:nvSpPr>
          <p:spPr>
            <a:xfrm>
              <a:off x="566007" y="5319884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Left-Right Arrow 37"/>
            <p:cNvSpPr/>
            <p:nvPr/>
          </p:nvSpPr>
          <p:spPr>
            <a:xfrm>
              <a:off x="594762" y="5202087"/>
              <a:ext cx="5989029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6609531" y="5308816"/>
              <a:ext cx="5165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737154" y="968242"/>
            <a:ext cx="468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28282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Sedna-Sun Aphelion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73" y="2757779"/>
            <a:ext cx="2417695" cy="1611797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5243322" y="3476891"/>
            <a:ext cx="801942" cy="801943"/>
            <a:chOff x="4869180" y="2202180"/>
            <a:chExt cx="3223260" cy="3223260"/>
          </a:xfrm>
          <a:effectLst/>
        </p:grpSpPr>
        <p:sp>
          <p:nvSpPr>
            <p:cNvPr id="54" name="Oval 53"/>
            <p:cNvSpPr/>
            <p:nvPr/>
          </p:nvSpPr>
          <p:spPr>
            <a:xfrm>
              <a:off x="4869180" y="2202180"/>
              <a:ext cx="3223260" cy="3223260"/>
            </a:xfrm>
            <a:prstGeom prst="ellipse">
              <a:avLst/>
            </a:prstGeom>
            <a:blipFill dpi="0" rotWithShape="1">
              <a:blip r:embed="rId3">
                <a:alphaModFix amt="6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451945" y="2784940"/>
              <a:ext cx="2057730" cy="2057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711190" y="3044190"/>
              <a:ext cx="1539240" cy="15392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084570" y="3417570"/>
              <a:ext cx="792480" cy="792480"/>
            </a:xfrm>
            <a:prstGeom prst="ellipse">
              <a:avLst/>
            </a:prstGeom>
            <a:noFill/>
            <a:ln>
              <a:solidFill>
                <a:srgbClr val="12DE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229350" y="3562350"/>
              <a:ext cx="502920" cy="50292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332220" y="3684270"/>
              <a:ext cx="297180" cy="25908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/>
          <p:cNvSpPr/>
          <p:nvPr/>
        </p:nvSpPr>
        <p:spPr>
          <a:xfrm>
            <a:off x="6141135" y="3443982"/>
            <a:ext cx="88032" cy="88541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40148" y="3333707"/>
            <a:ext cx="48978" cy="48978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7979"/>
              </a:gs>
              <a:gs pos="100000">
                <a:srgbClr val="FE2602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13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959846" y="3429264"/>
            <a:ext cx="84135" cy="84621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79560" y="3361083"/>
            <a:ext cx="48978" cy="48978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7979"/>
              </a:gs>
              <a:gs pos="100000">
                <a:srgbClr val="FE2602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05833" y="3393213"/>
            <a:ext cx="22896" cy="22896"/>
          </a:xfrm>
          <a:prstGeom prst="ellipse">
            <a:avLst/>
          </a:prstGeom>
          <a:gradFill>
            <a:gsLst>
              <a:gs pos="0">
                <a:srgbClr val="FFA3A3"/>
              </a:gs>
              <a:gs pos="50000">
                <a:srgbClr val="FF8B8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62407" y="3404397"/>
            <a:ext cx="20446" cy="20446"/>
          </a:xfrm>
          <a:prstGeom prst="ellipse">
            <a:avLst/>
          </a:prstGeom>
          <a:solidFill>
            <a:srgbClr val="F8FBFE"/>
          </a:soli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82051" y="3434022"/>
            <a:ext cx="13471" cy="13471"/>
          </a:xfrm>
          <a:prstGeom prst="ellipse">
            <a:avLst/>
          </a:prstGeom>
          <a:solidFill>
            <a:srgbClr val="DFECF9"/>
          </a:soli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03513" y="3427526"/>
            <a:ext cx="7004" cy="7004"/>
          </a:xfrm>
          <a:prstGeom prst="ellipse">
            <a:avLst/>
          </a:prstGeom>
          <a:solidFill>
            <a:srgbClr val="FF8264"/>
          </a:soli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6089373" y="3414722"/>
            <a:ext cx="9135" cy="9135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89900" y="3426379"/>
            <a:ext cx="3749" cy="3669"/>
          </a:xfrm>
          <a:prstGeom prst="ellipse">
            <a:avLst/>
          </a:prstGeom>
          <a:solidFill>
            <a:srgbClr val="F5F9F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20547" y="3428025"/>
            <a:ext cx="18423" cy="18423"/>
          </a:xfrm>
          <a:prstGeom prst="ellipse">
            <a:avLst/>
          </a:prstGeom>
          <a:gradFill>
            <a:gsLst>
              <a:gs pos="0">
                <a:srgbClr val="FF9797"/>
              </a:gs>
              <a:gs pos="50000">
                <a:srgbClr val="FF5B5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132739" y="3217790"/>
            <a:ext cx="104824" cy="105429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5995792" y="3577697"/>
            <a:ext cx="202758" cy="19437"/>
            <a:chOff x="2064674" y="5205963"/>
            <a:chExt cx="2417998" cy="259175"/>
          </a:xfrm>
        </p:grpSpPr>
        <p:sp>
          <p:nvSpPr>
            <p:cNvPr id="38" name="Oval 37"/>
            <p:cNvSpPr/>
            <p:nvPr/>
          </p:nvSpPr>
          <p:spPr>
            <a:xfrm>
              <a:off x="2064674" y="5308816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Left-Right Arrow 37"/>
            <p:cNvSpPr/>
            <p:nvPr/>
          </p:nvSpPr>
          <p:spPr>
            <a:xfrm>
              <a:off x="2099325" y="5205963"/>
              <a:ext cx="2341912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436953" y="532060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/>
          <p:cNvSpPr/>
          <p:nvPr/>
        </p:nvSpPr>
        <p:spPr>
          <a:xfrm>
            <a:off x="6194716" y="3339246"/>
            <a:ext cx="88032" cy="88541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373121" y="3473650"/>
            <a:ext cx="130147" cy="131197"/>
          </a:xfrm>
          <a:prstGeom prst="ellipse">
            <a:avLst/>
          </a:prstGeom>
          <a:gradFill>
            <a:gsLst>
              <a:gs pos="0">
                <a:srgbClr val="FF834B"/>
              </a:gs>
              <a:gs pos="50000">
                <a:srgbClr val="FE6238"/>
              </a:gs>
              <a:gs pos="100000">
                <a:srgbClr val="D920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403399" y="3250554"/>
            <a:ext cx="121226" cy="121226"/>
          </a:xfrm>
          <a:prstGeom prst="ellipse">
            <a:avLst/>
          </a:prstGeom>
          <a:gradFill>
            <a:gsLst>
              <a:gs pos="0">
                <a:srgbClr val="FF834B"/>
              </a:gs>
              <a:gs pos="50000">
                <a:srgbClr val="FE6238"/>
              </a:gs>
              <a:gs pos="100000">
                <a:srgbClr val="D920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5622657" y="2975118"/>
            <a:ext cx="975720" cy="72434"/>
            <a:chOff x="4207669" y="1248420"/>
            <a:chExt cx="3902881" cy="289734"/>
          </a:xfrm>
        </p:grpSpPr>
        <p:grpSp>
          <p:nvGrpSpPr>
            <p:cNvPr id="48" name="Group 47"/>
            <p:cNvGrpSpPr/>
            <p:nvPr/>
          </p:nvGrpSpPr>
          <p:grpSpPr>
            <a:xfrm flipV="1">
              <a:off x="7867649" y="1345823"/>
              <a:ext cx="242901" cy="98838"/>
              <a:chOff x="5912644" y="3176588"/>
              <a:chExt cx="1218148" cy="495680"/>
            </a:xfrm>
          </p:grpSpPr>
          <p:sp>
            <p:nvSpPr>
              <p:cNvPr id="50" name="Trapezoid 49"/>
              <p:cNvSpPr/>
              <p:nvPr/>
            </p:nvSpPr>
            <p:spPr>
              <a:xfrm rot="5400000">
                <a:off x="6463377" y="2907032"/>
                <a:ext cx="300037" cy="1034793"/>
              </a:xfrm>
              <a:prstGeom prst="trapezoid">
                <a:avLst>
                  <a:gd name="adj" fmla="val 589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rapezoid 50"/>
              <p:cNvSpPr/>
              <p:nvPr/>
            </p:nvSpPr>
            <p:spPr>
              <a:xfrm rot="5400000">
                <a:off x="5756482" y="3332750"/>
                <a:ext cx="495680" cy="183356"/>
              </a:xfrm>
              <a:prstGeom prst="trapezoid">
                <a:avLst>
                  <a:gd name="adj" fmla="val 52054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rapezoid 48"/>
            <p:cNvSpPr/>
            <p:nvPr/>
          </p:nvSpPr>
          <p:spPr>
            <a:xfrm rot="16200000" flipV="1">
              <a:off x="5891602" y="-435513"/>
              <a:ext cx="289734" cy="3657600"/>
            </a:xfrm>
            <a:prstGeom prst="trapezoid">
              <a:avLst>
                <a:gd name="adj" fmla="val 32735"/>
              </a:avLst>
            </a:prstGeom>
            <a:gradFill flip="none" rotWithShape="1">
              <a:gsLst>
                <a:gs pos="0">
                  <a:srgbClr val="FFFF11">
                    <a:alpha val="25000"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904413" y="3914328"/>
            <a:ext cx="10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Homunculus Nebula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560170" y="2734235"/>
            <a:ext cx="1053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Light-Day</a:t>
            </a:r>
          </a:p>
        </p:txBody>
      </p:sp>
    </p:spTree>
    <p:extLst>
      <p:ext uri="{BB962C8B-B14F-4D97-AF65-F5344CB8AC3E}">
        <p14:creationId xmlns:p14="http://schemas.microsoft.com/office/powerpoint/2010/main" val="7074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20392" r="74139" b="62790"/>
          <a:stretch/>
        </p:blipFill>
        <p:spPr>
          <a:xfrm>
            <a:off x="2651760" y="0"/>
            <a:ext cx="96012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175" r="655" b="53804"/>
          <a:stretch/>
        </p:blipFill>
        <p:spPr>
          <a:xfrm>
            <a:off x="0" y="1005840"/>
            <a:ext cx="5120640" cy="585216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5066438" y="2753949"/>
            <a:ext cx="2080119" cy="85834"/>
            <a:chOff x="493262" y="5202087"/>
            <a:chExt cx="6280893" cy="259175"/>
          </a:xfrm>
        </p:grpSpPr>
        <p:sp>
          <p:nvSpPr>
            <p:cNvPr id="58" name="Left-Right Arrow 37"/>
            <p:cNvSpPr/>
            <p:nvPr/>
          </p:nvSpPr>
          <p:spPr>
            <a:xfrm>
              <a:off x="594762" y="5202087"/>
              <a:ext cx="5989029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493262" y="5314349"/>
              <a:ext cx="34652" cy="34652"/>
            </a:xfrm>
            <a:prstGeom prst="ellipse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636107" y="5279975"/>
              <a:ext cx="138048" cy="13804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34" y="3209921"/>
            <a:ext cx="789109" cy="52607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817695" y="3444631"/>
            <a:ext cx="261745" cy="261745"/>
            <a:chOff x="4869180" y="2202180"/>
            <a:chExt cx="3223260" cy="3223260"/>
          </a:xfrm>
          <a:effectLst/>
        </p:grpSpPr>
        <p:sp>
          <p:nvSpPr>
            <p:cNvPr id="23" name="Oval 22"/>
            <p:cNvSpPr/>
            <p:nvPr/>
          </p:nvSpPr>
          <p:spPr>
            <a:xfrm>
              <a:off x="4869180" y="2202180"/>
              <a:ext cx="3223260" cy="3223260"/>
            </a:xfrm>
            <a:prstGeom prst="ellipse">
              <a:avLst/>
            </a:prstGeom>
            <a:blipFill dpi="0" rotWithShape="1">
              <a:blip r:embed="rId6">
                <a:alphaModFix amt="6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451945" y="2784940"/>
              <a:ext cx="2057730" cy="2057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711190" y="3044190"/>
              <a:ext cx="1539240" cy="15392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084570" y="3417570"/>
              <a:ext cx="792480" cy="792480"/>
            </a:xfrm>
            <a:prstGeom prst="ellipse">
              <a:avLst/>
            </a:prstGeom>
            <a:noFill/>
            <a:ln>
              <a:solidFill>
                <a:srgbClr val="12DE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229350" y="3562350"/>
              <a:ext cx="502920" cy="50292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332220" y="3684270"/>
              <a:ext cx="297180" cy="25908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Oval 28"/>
          <p:cNvSpPr/>
          <p:nvPr/>
        </p:nvSpPr>
        <p:spPr>
          <a:xfrm>
            <a:off x="6110732" y="3433890"/>
            <a:ext cx="28733" cy="28899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077771" y="3397897"/>
            <a:ext cx="15986" cy="15986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7979"/>
              </a:gs>
              <a:gs pos="100000">
                <a:srgbClr val="FE2602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51561" y="3429086"/>
            <a:ext cx="27461" cy="27619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057995" y="3406833"/>
            <a:ext cx="15986" cy="15986"/>
          </a:xfrm>
          <a:prstGeom prst="ellipse">
            <a:avLst/>
          </a:prstGeom>
          <a:gradFill>
            <a:gsLst>
              <a:gs pos="0">
                <a:srgbClr val="FFC9C9"/>
              </a:gs>
              <a:gs pos="50000">
                <a:srgbClr val="FF7979"/>
              </a:gs>
              <a:gs pos="100000">
                <a:srgbClr val="FE2602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99209" y="3417320"/>
            <a:ext cx="7473" cy="7473"/>
          </a:xfrm>
          <a:prstGeom prst="ellipse">
            <a:avLst/>
          </a:prstGeom>
          <a:gradFill>
            <a:gsLst>
              <a:gs pos="0">
                <a:srgbClr val="FFA3A3"/>
              </a:gs>
              <a:gs pos="50000">
                <a:srgbClr val="FF8B8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085036" y="3420970"/>
            <a:ext cx="6673" cy="6673"/>
          </a:xfrm>
          <a:prstGeom prst="ellipse">
            <a:avLst/>
          </a:prstGeom>
          <a:solidFill>
            <a:srgbClr val="F8FB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91447" y="3430639"/>
            <a:ext cx="4397" cy="4397"/>
          </a:xfrm>
          <a:prstGeom prst="ellipse">
            <a:avLst/>
          </a:prstGeom>
          <a:solidFill>
            <a:srgbClr val="DFEC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98452" y="3428519"/>
            <a:ext cx="2286" cy="2286"/>
          </a:xfrm>
          <a:prstGeom prst="ellipse">
            <a:avLst/>
          </a:prstGeom>
          <a:solidFill>
            <a:srgbClr val="FF82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6093837" y="3424340"/>
            <a:ext cx="2982" cy="2982"/>
          </a:xfrm>
          <a:prstGeom prst="ellipse">
            <a:avLst/>
          </a:prstGeom>
          <a:solidFill>
            <a:srgbClr val="FF99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094009" y="3428145"/>
            <a:ext cx="1224" cy="1198"/>
          </a:xfrm>
          <a:prstGeom prst="ellipse">
            <a:avLst/>
          </a:prstGeom>
          <a:solidFill>
            <a:srgbClr val="F5F9F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104012" y="3428682"/>
            <a:ext cx="6013" cy="6013"/>
          </a:xfrm>
          <a:prstGeom prst="ellipse">
            <a:avLst/>
          </a:prstGeom>
          <a:gradFill>
            <a:gsLst>
              <a:gs pos="0">
                <a:srgbClr val="FF9797"/>
              </a:gs>
              <a:gs pos="50000">
                <a:srgbClr val="FF5B5B"/>
              </a:gs>
              <a:gs pos="100000">
                <a:srgbClr val="FF3B3B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107991" y="3360063"/>
            <a:ext cx="34213" cy="34411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063293" y="3477533"/>
            <a:ext cx="66178" cy="6344"/>
            <a:chOff x="2064674" y="5205963"/>
            <a:chExt cx="2417998" cy="259175"/>
          </a:xfrm>
          <a:effectLst/>
        </p:grpSpPr>
        <p:sp>
          <p:nvSpPr>
            <p:cNvPr id="43" name="Oval 42"/>
            <p:cNvSpPr/>
            <p:nvPr/>
          </p:nvSpPr>
          <p:spPr>
            <a:xfrm>
              <a:off x="2064674" y="5308816"/>
              <a:ext cx="34651" cy="3465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190500">
                <a:srgbClr val="FFFBA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eft-Right Arrow 37"/>
            <p:cNvSpPr/>
            <p:nvPr/>
          </p:nvSpPr>
          <p:spPr>
            <a:xfrm>
              <a:off x="2099325" y="5205963"/>
              <a:ext cx="2341912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4436953" y="532060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/>
        </p:nvSpPr>
        <p:spPr>
          <a:xfrm>
            <a:off x="6128220" y="3399705"/>
            <a:ext cx="28733" cy="28899"/>
          </a:xfrm>
          <a:prstGeom prst="ellipse">
            <a:avLst/>
          </a:prstGeom>
          <a:gradFill>
            <a:gsLst>
              <a:gs pos="0">
                <a:srgbClr val="FF7171"/>
              </a:gs>
              <a:gs pos="50000">
                <a:srgbClr val="FF7979"/>
              </a:gs>
              <a:gs pos="100000">
                <a:srgbClr val="FE4C2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186449" y="3443573"/>
            <a:ext cx="42479" cy="42821"/>
          </a:xfrm>
          <a:prstGeom prst="ellipse">
            <a:avLst/>
          </a:prstGeom>
          <a:gradFill>
            <a:gsLst>
              <a:gs pos="0">
                <a:srgbClr val="FF834B"/>
              </a:gs>
              <a:gs pos="50000">
                <a:srgbClr val="FE6238"/>
              </a:gs>
              <a:gs pos="100000">
                <a:srgbClr val="D920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196332" y="3370757"/>
            <a:ext cx="39567" cy="39567"/>
          </a:xfrm>
          <a:prstGeom prst="ellipse">
            <a:avLst/>
          </a:prstGeom>
          <a:gradFill>
            <a:gsLst>
              <a:gs pos="0">
                <a:srgbClr val="FF834B"/>
              </a:gs>
              <a:gs pos="50000">
                <a:srgbClr val="FE6238"/>
              </a:gs>
              <a:gs pos="100000">
                <a:srgbClr val="D920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5941917" y="3251071"/>
            <a:ext cx="318464" cy="23642"/>
            <a:chOff x="4207669" y="1248420"/>
            <a:chExt cx="3902881" cy="289734"/>
          </a:xfrm>
        </p:grpSpPr>
        <p:grpSp>
          <p:nvGrpSpPr>
            <p:cNvPr id="51" name="Group 50"/>
            <p:cNvGrpSpPr/>
            <p:nvPr/>
          </p:nvGrpSpPr>
          <p:grpSpPr>
            <a:xfrm flipV="1">
              <a:off x="7867649" y="1345823"/>
              <a:ext cx="242901" cy="98838"/>
              <a:chOff x="5912644" y="3176588"/>
              <a:chExt cx="1218148" cy="495680"/>
            </a:xfrm>
          </p:grpSpPr>
          <p:sp>
            <p:nvSpPr>
              <p:cNvPr id="53" name="Trapezoid 52"/>
              <p:cNvSpPr/>
              <p:nvPr/>
            </p:nvSpPr>
            <p:spPr>
              <a:xfrm rot="5400000">
                <a:off x="6463377" y="2907032"/>
                <a:ext cx="300037" cy="1034793"/>
              </a:xfrm>
              <a:prstGeom prst="trapezoid">
                <a:avLst>
                  <a:gd name="adj" fmla="val 589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rapezoid 54"/>
              <p:cNvSpPr/>
              <p:nvPr/>
            </p:nvSpPr>
            <p:spPr>
              <a:xfrm rot="5400000">
                <a:off x="5756482" y="3332750"/>
                <a:ext cx="495680" cy="183356"/>
              </a:xfrm>
              <a:prstGeom prst="trapezoid">
                <a:avLst>
                  <a:gd name="adj" fmla="val 52054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rapezoid 51"/>
            <p:cNvSpPr/>
            <p:nvPr/>
          </p:nvSpPr>
          <p:spPr>
            <a:xfrm rot="16200000" flipV="1">
              <a:off x="5891602" y="-435513"/>
              <a:ext cx="289734" cy="3657600"/>
            </a:xfrm>
            <a:prstGeom prst="trapezoid">
              <a:avLst>
                <a:gd name="adj" fmla="val 32735"/>
              </a:avLst>
            </a:prstGeom>
            <a:gradFill flip="none" rotWithShape="1">
              <a:gsLst>
                <a:gs pos="0">
                  <a:srgbClr val="FFFF11">
                    <a:alpha val="25000"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12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unnilquaGrafut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94723" y="2573589"/>
            <a:ext cx="1435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Sedna-Sun Aphelion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9662" y="4259518"/>
            <a:ext cx="2532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Stingray</a:t>
            </a:r>
          </a:p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</p:spTree>
    <p:extLst>
      <p:ext uri="{BB962C8B-B14F-4D97-AF65-F5344CB8AC3E}">
        <p14:creationId xmlns:p14="http://schemas.microsoft.com/office/powerpoint/2010/main" val="1839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1477" r="39354" b="36810"/>
          <a:stretch/>
        </p:blipFill>
        <p:spPr>
          <a:xfrm>
            <a:off x="4206240" y="731520"/>
            <a:ext cx="8046720" cy="61264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38610" y="3260237"/>
            <a:ext cx="520030" cy="245511"/>
            <a:chOff x="5218840" y="2906348"/>
            <a:chExt cx="2080120" cy="982044"/>
          </a:xfrm>
        </p:grpSpPr>
        <p:grpSp>
          <p:nvGrpSpPr>
            <p:cNvPr id="19" name="Group 18"/>
            <p:cNvGrpSpPr/>
            <p:nvPr/>
          </p:nvGrpSpPr>
          <p:grpSpPr>
            <a:xfrm>
              <a:off x="5218840" y="2906348"/>
              <a:ext cx="2080120" cy="85836"/>
              <a:chOff x="493262" y="5202087"/>
              <a:chExt cx="6280893" cy="259175"/>
            </a:xfrm>
          </p:grpSpPr>
          <p:sp>
            <p:nvSpPr>
              <p:cNvPr id="20" name="Left-Right Arrow 37"/>
              <p:cNvSpPr/>
              <p:nvPr/>
            </p:nvSpPr>
            <p:spPr>
              <a:xfrm>
                <a:off x="594762" y="5202087"/>
                <a:ext cx="5989029" cy="259175"/>
              </a:xfrm>
              <a:prstGeom prst="left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ymbola" panose="02020503060805020204" pitchFamily="18" charset="0"/>
                  <a:ea typeface="Symbola" panose="02020503060805020204" pitchFamily="18" charset="0"/>
                  <a:cs typeface="Symbola" panose="020205030608050202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93262" y="5314349"/>
                <a:ext cx="34652" cy="34652"/>
              </a:xfrm>
              <a:prstGeom prst="ellipse">
                <a:avLst/>
              </a:prstGeom>
              <a:solidFill>
                <a:srgbClr val="FFFF99"/>
              </a:solidFill>
              <a:ln>
                <a:solidFill>
                  <a:srgbClr val="FFFF00"/>
                </a:solidFill>
              </a:ln>
              <a:effectLst>
                <a:glow rad="190500">
                  <a:srgbClr val="FFFBAB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636107" y="5279975"/>
                <a:ext cx="138048" cy="1380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836" y="3362320"/>
              <a:ext cx="789108" cy="526072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5970096" y="3597032"/>
              <a:ext cx="261744" cy="261744"/>
              <a:chOff x="4869180" y="2202180"/>
              <a:chExt cx="3223260" cy="3223260"/>
            </a:xfrm>
            <a:effectLst/>
          </p:grpSpPr>
          <p:sp>
            <p:nvSpPr>
              <p:cNvPr id="25" name="Oval 24"/>
              <p:cNvSpPr/>
              <p:nvPr/>
            </p:nvSpPr>
            <p:spPr>
              <a:xfrm>
                <a:off x="4869180" y="2202180"/>
                <a:ext cx="3223260" cy="3223260"/>
              </a:xfrm>
              <a:prstGeom prst="ellipse">
                <a:avLst/>
              </a:prstGeom>
              <a:blipFill dpi="0" rotWithShape="1">
                <a:blip r:embed="rId4">
                  <a:alphaModFix amt="6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451945" y="2784940"/>
                <a:ext cx="2057730" cy="2057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11190" y="3044190"/>
                <a:ext cx="1539240" cy="153924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084570" y="3417570"/>
                <a:ext cx="792480" cy="792480"/>
              </a:xfrm>
              <a:prstGeom prst="ellipse">
                <a:avLst/>
              </a:prstGeom>
              <a:noFill/>
              <a:ln>
                <a:solidFill>
                  <a:srgbClr val="12DE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229350" y="3562350"/>
                <a:ext cx="502920" cy="50292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332220" y="3684270"/>
                <a:ext cx="297180" cy="259080"/>
              </a:xfrm>
              <a:prstGeom prst="ellipse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6263132" y="3586292"/>
              <a:ext cx="28732" cy="28900"/>
            </a:xfrm>
            <a:prstGeom prst="ellipse">
              <a:avLst/>
            </a:prstGeom>
            <a:gradFill>
              <a:gsLst>
                <a:gs pos="0">
                  <a:srgbClr val="FF7171"/>
                </a:gs>
                <a:gs pos="50000">
                  <a:srgbClr val="FF7979"/>
                </a:gs>
                <a:gs pos="100000">
                  <a:srgbClr val="FE4C2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230172" y="3550296"/>
              <a:ext cx="15988" cy="15988"/>
            </a:xfrm>
            <a:prstGeom prst="ellipse">
              <a:avLst/>
            </a:prstGeom>
            <a:gradFill>
              <a:gsLst>
                <a:gs pos="0">
                  <a:srgbClr val="FFC9C9"/>
                </a:gs>
                <a:gs pos="50000">
                  <a:srgbClr val="FF7979"/>
                </a:gs>
                <a:gs pos="100000">
                  <a:srgbClr val="FE260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203960" y="3581488"/>
              <a:ext cx="27460" cy="27620"/>
            </a:xfrm>
            <a:prstGeom prst="ellipse">
              <a:avLst/>
            </a:prstGeom>
            <a:gradFill>
              <a:gsLst>
                <a:gs pos="0">
                  <a:srgbClr val="FF7171"/>
                </a:gs>
                <a:gs pos="50000">
                  <a:srgbClr val="FF7979"/>
                </a:gs>
                <a:gs pos="100000">
                  <a:srgbClr val="FE4C2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210396" y="3559232"/>
              <a:ext cx="15988" cy="15988"/>
            </a:xfrm>
            <a:prstGeom prst="ellipse">
              <a:avLst/>
            </a:prstGeom>
            <a:gradFill>
              <a:gsLst>
                <a:gs pos="0">
                  <a:srgbClr val="FFC9C9"/>
                </a:gs>
                <a:gs pos="50000">
                  <a:srgbClr val="FF7979"/>
                </a:gs>
                <a:gs pos="100000">
                  <a:srgbClr val="FE260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251608" y="3569720"/>
              <a:ext cx="7472" cy="7472"/>
            </a:xfrm>
            <a:prstGeom prst="ellipse">
              <a:avLst/>
            </a:prstGeom>
            <a:gradFill>
              <a:gsLst>
                <a:gs pos="0">
                  <a:srgbClr val="FFA3A3"/>
                </a:gs>
                <a:gs pos="50000">
                  <a:srgbClr val="FF8B8B"/>
                </a:gs>
                <a:gs pos="100000">
                  <a:srgbClr val="FF3B3B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237436" y="3573372"/>
              <a:ext cx="6672" cy="6672"/>
            </a:xfrm>
            <a:prstGeom prst="ellipse">
              <a:avLst/>
            </a:prstGeom>
            <a:solidFill>
              <a:srgbClr val="F8FBF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243848" y="3583040"/>
              <a:ext cx="4396" cy="4396"/>
            </a:xfrm>
            <a:prstGeom prst="ellipse">
              <a:avLst/>
            </a:prstGeom>
            <a:solidFill>
              <a:srgbClr val="DFECF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250852" y="3580920"/>
              <a:ext cx="2288" cy="2288"/>
            </a:xfrm>
            <a:prstGeom prst="ellipse">
              <a:avLst/>
            </a:prstGeom>
            <a:solidFill>
              <a:srgbClr val="FF826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6246236" y="3576740"/>
              <a:ext cx="2984" cy="298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6408" y="3580544"/>
              <a:ext cx="1224" cy="1200"/>
            </a:xfrm>
            <a:prstGeom prst="ellipse">
              <a:avLst/>
            </a:prstGeom>
            <a:solidFill>
              <a:srgbClr val="F5F9F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256412" y="3581084"/>
              <a:ext cx="6012" cy="6012"/>
            </a:xfrm>
            <a:prstGeom prst="ellipse">
              <a:avLst/>
            </a:prstGeom>
            <a:gradFill>
              <a:gsLst>
                <a:gs pos="0">
                  <a:srgbClr val="FF9797"/>
                </a:gs>
                <a:gs pos="50000">
                  <a:srgbClr val="FF5B5B"/>
                </a:gs>
                <a:gs pos="100000">
                  <a:srgbClr val="FF3B3B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260392" y="3512464"/>
              <a:ext cx="34212" cy="34412"/>
            </a:xfrm>
            <a:prstGeom prst="ellipse">
              <a:avLst/>
            </a:prstGeom>
            <a:gradFill>
              <a:gsLst>
                <a:gs pos="0">
                  <a:srgbClr val="FF7171"/>
                </a:gs>
                <a:gs pos="50000">
                  <a:srgbClr val="FF7979"/>
                </a:gs>
                <a:gs pos="100000">
                  <a:srgbClr val="FE4C2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215692" y="3629932"/>
              <a:ext cx="66180" cy="6344"/>
              <a:chOff x="2064674" y="5205963"/>
              <a:chExt cx="2417998" cy="259175"/>
            </a:xfrm>
            <a:effectLst/>
          </p:grpSpPr>
          <p:sp>
            <p:nvSpPr>
              <p:cNvPr id="46" name="Oval 45"/>
              <p:cNvSpPr/>
              <p:nvPr/>
            </p:nvSpPr>
            <p:spPr>
              <a:xfrm>
                <a:off x="2064674" y="5308816"/>
                <a:ext cx="34651" cy="34651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ffectLst>
                <a:glow rad="190500">
                  <a:srgbClr val="FFFBAB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eft-Right Arrow 37"/>
              <p:cNvSpPr/>
              <p:nvPr/>
            </p:nvSpPr>
            <p:spPr>
              <a:xfrm>
                <a:off x="2099325" y="5205963"/>
                <a:ext cx="2341912" cy="259175"/>
              </a:xfrm>
              <a:prstGeom prst="left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ymbola" panose="02020503060805020204" pitchFamily="18" charset="0"/>
                  <a:ea typeface="Symbola" panose="02020503060805020204" pitchFamily="18" charset="0"/>
                  <a:cs typeface="Symbola" panose="02020503060805020204" pitchFamily="18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436953" y="5320607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Oval 48"/>
            <p:cNvSpPr/>
            <p:nvPr/>
          </p:nvSpPr>
          <p:spPr>
            <a:xfrm>
              <a:off x="6280620" y="3552104"/>
              <a:ext cx="28732" cy="28900"/>
            </a:xfrm>
            <a:prstGeom prst="ellipse">
              <a:avLst/>
            </a:prstGeom>
            <a:gradFill>
              <a:gsLst>
                <a:gs pos="0">
                  <a:srgbClr val="FF7171"/>
                </a:gs>
                <a:gs pos="50000">
                  <a:srgbClr val="FF7979"/>
                </a:gs>
                <a:gs pos="100000">
                  <a:srgbClr val="FE4C2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338848" y="3595972"/>
              <a:ext cx="42480" cy="42820"/>
            </a:xfrm>
            <a:prstGeom prst="ellipse">
              <a:avLst/>
            </a:prstGeom>
            <a:gradFill>
              <a:gsLst>
                <a:gs pos="0">
                  <a:srgbClr val="FF834B"/>
                </a:gs>
                <a:gs pos="50000">
                  <a:srgbClr val="FE6238"/>
                </a:gs>
                <a:gs pos="100000">
                  <a:srgbClr val="D9200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348732" y="3523156"/>
              <a:ext cx="39568" cy="39568"/>
            </a:xfrm>
            <a:prstGeom prst="ellipse">
              <a:avLst/>
            </a:prstGeom>
            <a:gradFill>
              <a:gsLst>
                <a:gs pos="0">
                  <a:srgbClr val="FF834B"/>
                </a:gs>
                <a:gs pos="50000">
                  <a:srgbClr val="FE6238"/>
                </a:gs>
                <a:gs pos="100000">
                  <a:srgbClr val="D9200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94316" y="3403472"/>
              <a:ext cx="318464" cy="23644"/>
              <a:chOff x="4207669" y="1248420"/>
              <a:chExt cx="3902881" cy="289734"/>
            </a:xfrm>
          </p:grpSpPr>
          <p:grpSp>
            <p:nvGrpSpPr>
              <p:cNvPr id="53" name="Group 52"/>
              <p:cNvGrpSpPr/>
              <p:nvPr/>
            </p:nvGrpSpPr>
            <p:grpSpPr>
              <a:xfrm flipV="1">
                <a:off x="7867649" y="1345823"/>
                <a:ext cx="242901" cy="98838"/>
                <a:chOff x="5912644" y="3176588"/>
                <a:chExt cx="1218148" cy="495680"/>
              </a:xfrm>
            </p:grpSpPr>
            <p:sp>
              <p:nvSpPr>
                <p:cNvPr id="55" name="Trapezoid 54"/>
                <p:cNvSpPr/>
                <p:nvPr/>
              </p:nvSpPr>
              <p:spPr>
                <a:xfrm rot="5400000">
                  <a:off x="6463377" y="2907032"/>
                  <a:ext cx="300037" cy="1034793"/>
                </a:xfrm>
                <a:prstGeom prst="trapezoid">
                  <a:avLst>
                    <a:gd name="adj" fmla="val 5895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rapezoid 55"/>
                <p:cNvSpPr/>
                <p:nvPr/>
              </p:nvSpPr>
              <p:spPr>
                <a:xfrm rot="5400000">
                  <a:off x="5756482" y="3332750"/>
                  <a:ext cx="495680" cy="183356"/>
                </a:xfrm>
                <a:prstGeom prst="trapezoid">
                  <a:avLst>
                    <a:gd name="adj" fmla="val 52054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Trapezoid 53"/>
              <p:cNvSpPr/>
              <p:nvPr/>
            </p:nvSpPr>
            <p:spPr>
              <a:xfrm rot="16200000" flipV="1">
                <a:off x="5891602" y="-435513"/>
                <a:ext cx="289734" cy="3657600"/>
              </a:xfrm>
              <a:prstGeom prst="trapezoid">
                <a:avLst>
                  <a:gd name="adj" fmla="val 32735"/>
                </a:avLst>
              </a:prstGeom>
              <a:gradFill flip="none" rotWithShape="1">
                <a:gsLst>
                  <a:gs pos="0">
                    <a:srgbClr val="FFFF11">
                      <a:alpha val="25000"/>
                    </a:srgbClr>
                  </a:gs>
                  <a:gs pos="50000">
                    <a:srgbClr val="FFFF00">
                      <a:alpha val="50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39" y="2816417"/>
            <a:ext cx="3631574" cy="3169664"/>
          </a:xfrm>
          <a:prstGeom prst="rect">
            <a:avLst/>
          </a:prstGeom>
        </p:spPr>
      </p:pic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14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uncialightyear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~0.2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02621" y="2605051"/>
            <a:ext cx="187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Stingray</a:t>
            </a: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121140" y="1406783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Cat’s Eye</a:t>
            </a:r>
          </a:p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4525559" y="1520391"/>
            <a:ext cx="3255181" cy="289734"/>
            <a:chOff x="4855369" y="1248420"/>
            <a:chExt cx="3255181" cy="289734"/>
          </a:xfrm>
        </p:grpSpPr>
        <p:grpSp>
          <p:nvGrpSpPr>
            <p:cNvPr id="60" name="Group 59"/>
            <p:cNvGrpSpPr/>
            <p:nvPr/>
          </p:nvGrpSpPr>
          <p:grpSpPr>
            <a:xfrm flipV="1">
              <a:off x="7867649" y="1345823"/>
              <a:ext cx="242901" cy="98838"/>
              <a:chOff x="5912644" y="3176588"/>
              <a:chExt cx="1218148" cy="495680"/>
            </a:xfrm>
          </p:grpSpPr>
          <p:sp>
            <p:nvSpPr>
              <p:cNvPr id="64" name="Trapezoid 63"/>
              <p:cNvSpPr/>
              <p:nvPr/>
            </p:nvSpPr>
            <p:spPr>
              <a:xfrm rot="5400000">
                <a:off x="6463377" y="2907032"/>
                <a:ext cx="300037" cy="1034793"/>
              </a:xfrm>
              <a:prstGeom prst="trapezoid">
                <a:avLst>
                  <a:gd name="adj" fmla="val 589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rapezoid 64"/>
              <p:cNvSpPr/>
              <p:nvPr/>
            </p:nvSpPr>
            <p:spPr>
              <a:xfrm rot="5400000">
                <a:off x="5756482" y="3332750"/>
                <a:ext cx="495680" cy="183356"/>
              </a:xfrm>
              <a:prstGeom prst="trapezoid">
                <a:avLst>
                  <a:gd name="adj" fmla="val 52054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rapezoid 62"/>
            <p:cNvSpPr/>
            <p:nvPr/>
          </p:nvSpPr>
          <p:spPr>
            <a:xfrm rot="16200000" flipV="1">
              <a:off x="6215452" y="-111663"/>
              <a:ext cx="289734" cy="3009900"/>
            </a:xfrm>
            <a:prstGeom prst="trapezoid">
              <a:avLst>
                <a:gd name="adj" fmla="val 32735"/>
              </a:avLst>
            </a:prstGeom>
            <a:gradFill flip="none" rotWithShape="1">
              <a:gsLst>
                <a:gs pos="0">
                  <a:srgbClr val="FFFF11">
                    <a:alpha val="25000"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457700" y="1141210"/>
            <a:ext cx="316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Light-Month</a:t>
            </a:r>
          </a:p>
        </p:txBody>
      </p:sp>
    </p:spTree>
    <p:extLst>
      <p:ext uri="{BB962C8B-B14F-4D97-AF65-F5344CB8AC3E}">
        <p14:creationId xmlns:p14="http://schemas.microsoft.com/office/powerpoint/2010/main" val="279787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6847" r="22542" b="23153"/>
          <a:stretch/>
        </p:blipFill>
        <p:spPr>
          <a:xfrm>
            <a:off x="9289324" y="937631"/>
            <a:ext cx="2712720" cy="2872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66" y="2545246"/>
            <a:ext cx="4399468" cy="3300392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9779" r="24146" b="7988"/>
          <a:stretch/>
        </p:blipFill>
        <p:spPr>
          <a:xfrm rot="19570417">
            <a:off x="225637" y="1124812"/>
            <a:ext cx="2910460" cy="44627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80547" y="3229337"/>
            <a:ext cx="1378674" cy="1063296"/>
            <a:chOff x="2401239" y="2968817"/>
            <a:chExt cx="4109801" cy="3169664"/>
          </a:xfrm>
        </p:grpSpPr>
        <p:grpSp>
          <p:nvGrpSpPr>
            <p:cNvPr id="60" name="Group 59"/>
            <p:cNvGrpSpPr/>
            <p:nvPr/>
          </p:nvGrpSpPr>
          <p:grpSpPr>
            <a:xfrm>
              <a:off x="5991010" y="3412637"/>
              <a:ext cx="520030" cy="245511"/>
              <a:chOff x="5218840" y="2906348"/>
              <a:chExt cx="2080120" cy="982044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5218840" y="2906348"/>
                <a:ext cx="2080120" cy="85836"/>
                <a:chOff x="493262" y="5202087"/>
                <a:chExt cx="6280893" cy="259175"/>
              </a:xfrm>
            </p:grpSpPr>
            <p:sp>
              <p:nvSpPr>
                <p:cNvPr id="94" name="Left-Right Arrow 37"/>
                <p:cNvSpPr/>
                <p:nvPr/>
              </p:nvSpPr>
              <p:spPr>
                <a:xfrm>
                  <a:off x="594762" y="5202087"/>
                  <a:ext cx="5989029" cy="259175"/>
                </a:xfrm>
                <a:prstGeom prst="leftRightArrow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Symbola" panose="02020503060805020204" pitchFamily="18" charset="0"/>
                    <a:ea typeface="Symbola" panose="02020503060805020204" pitchFamily="18" charset="0"/>
                    <a:cs typeface="Symbola" panose="02020503060805020204" pitchFamily="18" charset="0"/>
                  </a:endParaRPr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493262" y="5314349"/>
                  <a:ext cx="34652" cy="34652"/>
                </a:xfrm>
                <a:prstGeom prst="ellipse">
                  <a:avLst/>
                </a:prstGeom>
                <a:solidFill>
                  <a:srgbClr val="FFFF99"/>
                </a:solidFill>
                <a:ln>
                  <a:solidFill>
                    <a:srgbClr val="FFFF00"/>
                  </a:solidFill>
                </a:ln>
                <a:effectLst>
                  <a:glow rad="190500">
                    <a:srgbClr val="FFFBAB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6636107" y="5279975"/>
                  <a:ext cx="138048" cy="138048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0836" y="3362320"/>
                <a:ext cx="789108" cy="526072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5970096" y="3597032"/>
                <a:ext cx="261744" cy="261744"/>
                <a:chOff x="4869180" y="2202180"/>
                <a:chExt cx="3223260" cy="3223260"/>
              </a:xfrm>
              <a:effectLst/>
            </p:grpSpPr>
            <p:sp>
              <p:nvSpPr>
                <p:cNvPr id="88" name="Oval 87"/>
                <p:cNvSpPr/>
                <p:nvPr/>
              </p:nvSpPr>
              <p:spPr>
                <a:xfrm>
                  <a:off x="4869180" y="2202180"/>
                  <a:ext cx="3223260" cy="3223260"/>
                </a:xfrm>
                <a:prstGeom prst="ellipse">
                  <a:avLst/>
                </a:prstGeom>
                <a:blipFill dpi="0" rotWithShape="1">
                  <a:blip r:embed="rId6">
                    <a:alphaModFix amt="67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5451945" y="2784940"/>
                  <a:ext cx="2057730" cy="2057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5711190" y="3044190"/>
                  <a:ext cx="1539240" cy="1539240"/>
                </a:xfrm>
                <a:prstGeom prst="ellipse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6084570" y="3417570"/>
                  <a:ext cx="792480" cy="792480"/>
                </a:xfrm>
                <a:prstGeom prst="ellipse">
                  <a:avLst/>
                </a:prstGeom>
                <a:noFill/>
                <a:ln>
                  <a:solidFill>
                    <a:srgbClr val="12DE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6229350" y="3562350"/>
                  <a:ext cx="502920" cy="502920"/>
                </a:xfrm>
                <a:prstGeom prst="ellipse">
                  <a:avLst/>
                </a:prstGeom>
                <a:noFill/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6332220" y="3684270"/>
                  <a:ext cx="297180" cy="259080"/>
                </a:xfrm>
                <a:prstGeom prst="ellipse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" name="Oval 63"/>
              <p:cNvSpPr/>
              <p:nvPr/>
            </p:nvSpPr>
            <p:spPr>
              <a:xfrm>
                <a:off x="6263132" y="3586292"/>
                <a:ext cx="28732" cy="28900"/>
              </a:xfrm>
              <a:prstGeom prst="ellipse">
                <a:avLst/>
              </a:prstGeom>
              <a:gradFill>
                <a:gsLst>
                  <a:gs pos="0">
                    <a:srgbClr val="FF7171"/>
                  </a:gs>
                  <a:gs pos="50000">
                    <a:srgbClr val="FF7979"/>
                  </a:gs>
                  <a:gs pos="100000">
                    <a:srgbClr val="FE4C2E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230172" y="3550296"/>
                <a:ext cx="15988" cy="15988"/>
              </a:xfrm>
              <a:prstGeom prst="ellipse">
                <a:avLst/>
              </a:prstGeom>
              <a:gradFill>
                <a:gsLst>
                  <a:gs pos="0">
                    <a:srgbClr val="FFC9C9"/>
                  </a:gs>
                  <a:gs pos="50000">
                    <a:srgbClr val="FF7979"/>
                  </a:gs>
                  <a:gs pos="100000">
                    <a:srgbClr val="FE2602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203960" y="3581488"/>
                <a:ext cx="27460" cy="27620"/>
              </a:xfrm>
              <a:prstGeom prst="ellipse">
                <a:avLst/>
              </a:prstGeom>
              <a:gradFill>
                <a:gsLst>
                  <a:gs pos="0">
                    <a:srgbClr val="FF7171"/>
                  </a:gs>
                  <a:gs pos="50000">
                    <a:srgbClr val="FF7979"/>
                  </a:gs>
                  <a:gs pos="100000">
                    <a:srgbClr val="FE4C2E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210396" y="3559232"/>
                <a:ext cx="15988" cy="15988"/>
              </a:xfrm>
              <a:prstGeom prst="ellipse">
                <a:avLst/>
              </a:prstGeom>
              <a:gradFill>
                <a:gsLst>
                  <a:gs pos="0">
                    <a:srgbClr val="FFC9C9"/>
                  </a:gs>
                  <a:gs pos="50000">
                    <a:srgbClr val="FF7979"/>
                  </a:gs>
                  <a:gs pos="100000">
                    <a:srgbClr val="FE2602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251608" y="3569720"/>
                <a:ext cx="7472" cy="7472"/>
              </a:xfrm>
              <a:prstGeom prst="ellipse">
                <a:avLst/>
              </a:prstGeom>
              <a:gradFill>
                <a:gsLst>
                  <a:gs pos="0">
                    <a:srgbClr val="FFA3A3"/>
                  </a:gs>
                  <a:gs pos="50000">
                    <a:srgbClr val="FF8B8B"/>
                  </a:gs>
                  <a:gs pos="100000">
                    <a:srgbClr val="FF3B3B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237436" y="3573372"/>
                <a:ext cx="6672" cy="6672"/>
              </a:xfrm>
              <a:prstGeom prst="ellipse">
                <a:avLst/>
              </a:prstGeom>
              <a:solidFill>
                <a:srgbClr val="F8FBF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243848" y="3583040"/>
                <a:ext cx="4396" cy="4396"/>
              </a:xfrm>
              <a:prstGeom prst="ellipse">
                <a:avLst/>
              </a:prstGeom>
              <a:solidFill>
                <a:srgbClr val="DFECF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250852" y="3580920"/>
                <a:ext cx="2288" cy="2288"/>
              </a:xfrm>
              <a:prstGeom prst="ellipse">
                <a:avLst/>
              </a:prstGeom>
              <a:solidFill>
                <a:srgbClr val="FF82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246236" y="3576740"/>
                <a:ext cx="2984" cy="2984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246408" y="3580544"/>
                <a:ext cx="1224" cy="1200"/>
              </a:xfrm>
              <a:prstGeom prst="ellipse">
                <a:avLst/>
              </a:prstGeom>
              <a:solidFill>
                <a:srgbClr val="F5F9F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256412" y="3581084"/>
                <a:ext cx="6012" cy="6012"/>
              </a:xfrm>
              <a:prstGeom prst="ellipse">
                <a:avLst/>
              </a:prstGeom>
              <a:gradFill>
                <a:gsLst>
                  <a:gs pos="0">
                    <a:srgbClr val="FF9797"/>
                  </a:gs>
                  <a:gs pos="50000">
                    <a:srgbClr val="FF5B5B"/>
                  </a:gs>
                  <a:gs pos="100000">
                    <a:srgbClr val="FF3B3B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260392" y="3512464"/>
                <a:ext cx="34212" cy="34412"/>
              </a:xfrm>
              <a:prstGeom prst="ellipse">
                <a:avLst/>
              </a:prstGeom>
              <a:gradFill>
                <a:gsLst>
                  <a:gs pos="0">
                    <a:srgbClr val="FF7171"/>
                  </a:gs>
                  <a:gs pos="50000">
                    <a:srgbClr val="FF7979"/>
                  </a:gs>
                  <a:gs pos="100000">
                    <a:srgbClr val="FE4C2E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6215692" y="3629932"/>
                <a:ext cx="66180" cy="6344"/>
                <a:chOff x="2064674" y="5205963"/>
                <a:chExt cx="2417998" cy="259175"/>
              </a:xfrm>
              <a:effectLst/>
            </p:grpSpPr>
            <p:sp>
              <p:nvSpPr>
                <p:cNvPr id="85" name="Oval 84"/>
                <p:cNvSpPr/>
                <p:nvPr/>
              </p:nvSpPr>
              <p:spPr>
                <a:xfrm>
                  <a:off x="2064674" y="5308816"/>
                  <a:ext cx="34651" cy="34651"/>
                </a:xfrm>
                <a:prstGeom prst="ellipse">
                  <a:avLst/>
                </a:prstGeom>
                <a:solidFill>
                  <a:srgbClr val="FFFF99"/>
                </a:solidFill>
                <a:ln>
                  <a:noFill/>
                </a:ln>
                <a:effectLst>
                  <a:glow rad="190500">
                    <a:srgbClr val="FFFBAB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Left-Right Arrow 37"/>
                <p:cNvSpPr/>
                <p:nvPr/>
              </p:nvSpPr>
              <p:spPr>
                <a:xfrm>
                  <a:off x="2099325" y="5205963"/>
                  <a:ext cx="2341912" cy="259175"/>
                </a:xfrm>
                <a:prstGeom prst="leftRightArrow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Symbola" panose="02020503060805020204" pitchFamily="18" charset="0"/>
                    <a:ea typeface="Symbola" panose="02020503060805020204" pitchFamily="18" charset="0"/>
                    <a:cs typeface="Symbola" panose="02020503060805020204" pitchFamily="18" charset="0"/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4436953" y="5320607"/>
                  <a:ext cx="45719" cy="4571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Oval 76"/>
              <p:cNvSpPr/>
              <p:nvPr/>
            </p:nvSpPr>
            <p:spPr>
              <a:xfrm>
                <a:off x="6280620" y="3552104"/>
                <a:ext cx="28732" cy="28900"/>
              </a:xfrm>
              <a:prstGeom prst="ellipse">
                <a:avLst/>
              </a:prstGeom>
              <a:gradFill>
                <a:gsLst>
                  <a:gs pos="0">
                    <a:srgbClr val="FF7171"/>
                  </a:gs>
                  <a:gs pos="50000">
                    <a:srgbClr val="FF7979"/>
                  </a:gs>
                  <a:gs pos="100000">
                    <a:srgbClr val="FE4C2E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338848" y="3595972"/>
                <a:ext cx="42480" cy="42820"/>
              </a:xfrm>
              <a:prstGeom prst="ellipse">
                <a:avLst/>
              </a:prstGeom>
              <a:gradFill>
                <a:gsLst>
                  <a:gs pos="0">
                    <a:srgbClr val="FF834B"/>
                  </a:gs>
                  <a:gs pos="50000">
                    <a:srgbClr val="FE6238"/>
                  </a:gs>
                  <a:gs pos="100000">
                    <a:srgbClr val="D9200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6348732" y="3523156"/>
                <a:ext cx="39568" cy="39568"/>
              </a:xfrm>
              <a:prstGeom prst="ellipse">
                <a:avLst/>
              </a:prstGeom>
              <a:gradFill>
                <a:gsLst>
                  <a:gs pos="0">
                    <a:srgbClr val="FF834B"/>
                  </a:gs>
                  <a:gs pos="50000">
                    <a:srgbClr val="FE6238"/>
                  </a:gs>
                  <a:gs pos="100000">
                    <a:srgbClr val="D9200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6094316" y="3403472"/>
                <a:ext cx="318464" cy="23644"/>
                <a:chOff x="4207669" y="1248420"/>
                <a:chExt cx="3902881" cy="289734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 flipV="1">
                  <a:off x="7867649" y="1345823"/>
                  <a:ext cx="242901" cy="98838"/>
                  <a:chOff x="5912644" y="3176588"/>
                  <a:chExt cx="1218148" cy="495680"/>
                </a:xfrm>
              </p:grpSpPr>
              <p:sp>
                <p:nvSpPr>
                  <p:cNvPr id="83" name="Trapezoid 82"/>
                  <p:cNvSpPr/>
                  <p:nvPr/>
                </p:nvSpPr>
                <p:spPr>
                  <a:xfrm rot="5400000">
                    <a:off x="6463377" y="2907032"/>
                    <a:ext cx="300037" cy="1034793"/>
                  </a:xfrm>
                  <a:prstGeom prst="trapezoid">
                    <a:avLst>
                      <a:gd name="adj" fmla="val 5895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Trapezoid 83"/>
                  <p:cNvSpPr/>
                  <p:nvPr/>
                </p:nvSpPr>
                <p:spPr>
                  <a:xfrm rot="5400000">
                    <a:off x="5756482" y="3332750"/>
                    <a:ext cx="495680" cy="183356"/>
                  </a:xfrm>
                  <a:prstGeom prst="trapezoid">
                    <a:avLst>
                      <a:gd name="adj" fmla="val 52054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2" name="Trapezoid 81"/>
                <p:cNvSpPr/>
                <p:nvPr/>
              </p:nvSpPr>
              <p:spPr>
                <a:xfrm rot="16200000" flipV="1">
                  <a:off x="5891602" y="-435513"/>
                  <a:ext cx="289734" cy="3657600"/>
                </a:xfrm>
                <a:prstGeom prst="trapezoid">
                  <a:avLst>
                    <a:gd name="adj" fmla="val 32735"/>
                  </a:avLst>
                </a:prstGeom>
                <a:gradFill flip="none" rotWithShape="1">
                  <a:gsLst>
                    <a:gs pos="0">
                      <a:srgbClr val="FFFF11">
                        <a:alpha val="25000"/>
                      </a:srgbClr>
                    </a:gs>
                    <a:gs pos="50000">
                      <a:srgbClr val="FFFF00">
                        <a:alpha val="50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239" y="2968817"/>
              <a:ext cx="3631574" cy="3169664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13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~0.6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ununquaGrafut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6115" y="2349375"/>
            <a:ext cx="187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Cat’s Eye</a:t>
            </a: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978984" y="2986769"/>
            <a:ext cx="10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Stingray Nebula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0096500" y="3745417"/>
            <a:ext cx="187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Gomez’s Hamburger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-161394" y="4386573"/>
            <a:ext cx="187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Hourglass</a:t>
            </a: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5558220" y="2784679"/>
            <a:ext cx="1098906" cy="97810"/>
            <a:chOff x="4855369" y="1248420"/>
            <a:chExt cx="3255181" cy="289734"/>
          </a:xfrm>
        </p:grpSpPr>
        <p:grpSp>
          <p:nvGrpSpPr>
            <p:cNvPr id="103" name="Group 102"/>
            <p:cNvGrpSpPr/>
            <p:nvPr/>
          </p:nvGrpSpPr>
          <p:grpSpPr>
            <a:xfrm flipV="1">
              <a:off x="7867649" y="1345823"/>
              <a:ext cx="242901" cy="98838"/>
              <a:chOff x="5912644" y="3176588"/>
              <a:chExt cx="1218148" cy="495680"/>
            </a:xfrm>
          </p:grpSpPr>
          <p:sp>
            <p:nvSpPr>
              <p:cNvPr id="105" name="Trapezoid 104"/>
              <p:cNvSpPr/>
              <p:nvPr/>
            </p:nvSpPr>
            <p:spPr>
              <a:xfrm rot="5400000">
                <a:off x="6463377" y="2907032"/>
                <a:ext cx="300037" cy="1034793"/>
              </a:xfrm>
              <a:prstGeom prst="trapezoid">
                <a:avLst>
                  <a:gd name="adj" fmla="val 589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rapezoid 105"/>
              <p:cNvSpPr/>
              <p:nvPr/>
            </p:nvSpPr>
            <p:spPr>
              <a:xfrm rot="5400000">
                <a:off x="5756482" y="3332750"/>
                <a:ext cx="495680" cy="183356"/>
              </a:xfrm>
              <a:prstGeom prst="trapezoid">
                <a:avLst>
                  <a:gd name="adj" fmla="val 52054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Trapezoid 103"/>
            <p:cNvSpPr/>
            <p:nvPr/>
          </p:nvSpPr>
          <p:spPr>
            <a:xfrm rot="16200000" flipV="1">
              <a:off x="6215452" y="-111663"/>
              <a:ext cx="289734" cy="3009900"/>
            </a:xfrm>
            <a:prstGeom prst="trapezoid">
              <a:avLst>
                <a:gd name="adj" fmla="val 32735"/>
              </a:avLst>
            </a:prstGeom>
            <a:gradFill flip="none" rotWithShape="1">
              <a:gsLst>
                <a:gs pos="0">
                  <a:srgbClr val="FFFF11">
                    <a:alpha val="25000"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5554559" y="2564997"/>
            <a:ext cx="1053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Light-Month</a:t>
            </a:r>
          </a:p>
        </p:txBody>
      </p:sp>
    </p:spTree>
    <p:extLst>
      <p:ext uri="{BB962C8B-B14F-4D97-AF65-F5344CB8AC3E}">
        <p14:creationId xmlns:p14="http://schemas.microsoft.com/office/powerpoint/2010/main" val="40456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53" r="26078" b="-3792"/>
          <a:stretch/>
        </p:blipFill>
        <p:spPr>
          <a:xfrm>
            <a:off x="7916109" y="0"/>
            <a:ext cx="4297680" cy="192024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-2915" r="6580" b="9969"/>
          <a:stretch/>
        </p:blipFill>
        <p:spPr>
          <a:xfrm rot="4376718">
            <a:off x="-977963" y="1511439"/>
            <a:ext cx="6492240" cy="402336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65" y="3085010"/>
            <a:ext cx="4376309" cy="299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92" y="4410918"/>
            <a:ext cx="1389729" cy="138972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185608" y="5552776"/>
            <a:ext cx="195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Blinking Nebula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10099" y="2792238"/>
            <a:ext cx="3009902" cy="1254424"/>
            <a:chOff x="378037" y="1090031"/>
            <a:chExt cx="11776407" cy="49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0" t="16847" r="22542" b="23153"/>
            <a:stretch/>
          </p:blipFill>
          <p:spPr>
            <a:xfrm>
              <a:off x="9441724" y="1090031"/>
              <a:ext cx="2712720" cy="287229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966" y="2697646"/>
              <a:ext cx="4399468" cy="330039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9779" r="24146" b="7988"/>
            <a:stretch/>
          </p:blipFill>
          <p:spPr>
            <a:xfrm rot="19570417">
              <a:off x="378037" y="1277212"/>
              <a:ext cx="2910460" cy="4462702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4932947" y="3381737"/>
              <a:ext cx="1378674" cy="1063296"/>
              <a:chOff x="2401239" y="2968817"/>
              <a:chExt cx="4109801" cy="3169664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991010" y="3412637"/>
                <a:ext cx="520030" cy="245511"/>
                <a:chOff x="5218840" y="2906348"/>
                <a:chExt cx="2080120" cy="982044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5218840" y="2906348"/>
                  <a:ext cx="2080120" cy="85836"/>
                  <a:chOff x="493262" y="5202087"/>
                  <a:chExt cx="6280893" cy="259175"/>
                </a:xfrm>
              </p:grpSpPr>
              <p:sp>
                <p:nvSpPr>
                  <p:cNvPr id="59" name="Left-Right Arrow 37"/>
                  <p:cNvSpPr/>
                  <p:nvPr/>
                </p:nvSpPr>
                <p:spPr>
                  <a:xfrm>
                    <a:off x="594762" y="5202087"/>
                    <a:ext cx="5989029" cy="259175"/>
                  </a:xfrm>
                  <a:prstGeom prst="leftRightArrow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Symbola" panose="02020503060805020204" pitchFamily="18" charset="0"/>
                      <a:ea typeface="Symbola" panose="02020503060805020204" pitchFamily="18" charset="0"/>
                      <a:cs typeface="Symbola" panose="02020503060805020204" pitchFamily="18" charset="0"/>
                    </a:endParaRPr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>
                  <a:xfrm>
                    <a:off x="493262" y="5314349"/>
                    <a:ext cx="34652" cy="34652"/>
                  </a:xfrm>
                  <a:prstGeom prst="ellipse">
                    <a:avLst/>
                  </a:prstGeom>
                  <a:solidFill>
                    <a:srgbClr val="FFFF99"/>
                  </a:solidFill>
                  <a:ln>
                    <a:solidFill>
                      <a:srgbClr val="FFFF00"/>
                    </a:solidFill>
                  </a:ln>
                  <a:effectLst>
                    <a:glow rad="190500">
                      <a:srgbClr val="FFFBAB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6636107" y="5279975"/>
                    <a:ext cx="138048" cy="138048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80836" y="3362320"/>
                  <a:ext cx="789108" cy="526072"/>
                </a:xfrm>
                <a:prstGeom prst="rect">
                  <a:avLst/>
                </a:prstGeom>
              </p:spPr>
            </p:pic>
            <p:grpSp>
              <p:nvGrpSpPr>
                <p:cNvPr id="26" name="Group 25"/>
                <p:cNvGrpSpPr/>
                <p:nvPr/>
              </p:nvGrpSpPr>
              <p:grpSpPr>
                <a:xfrm>
                  <a:off x="5970096" y="3597032"/>
                  <a:ext cx="261744" cy="261744"/>
                  <a:chOff x="4869180" y="2202180"/>
                  <a:chExt cx="3223260" cy="3223260"/>
                </a:xfrm>
                <a:effectLst/>
              </p:grpSpPr>
              <p:sp>
                <p:nvSpPr>
                  <p:cNvPr id="53" name="Oval 52"/>
                  <p:cNvSpPr/>
                  <p:nvPr/>
                </p:nvSpPr>
                <p:spPr>
                  <a:xfrm>
                    <a:off x="4869180" y="2202180"/>
                    <a:ext cx="3223260" cy="3223260"/>
                  </a:xfrm>
                  <a:prstGeom prst="ellipse">
                    <a:avLst/>
                  </a:prstGeom>
                  <a:blipFill dpi="0" rotWithShape="1">
                    <a:blip r:embed="rId10">
                      <a:alphaModFix amt="67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5451945" y="2784940"/>
                    <a:ext cx="2057730" cy="205773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5711190" y="3044190"/>
                    <a:ext cx="1539240" cy="153924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>
                    <a:off x="6084570" y="3417570"/>
                    <a:ext cx="792480" cy="792480"/>
                  </a:xfrm>
                  <a:prstGeom prst="ellipse">
                    <a:avLst/>
                  </a:prstGeom>
                  <a:noFill/>
                  <a:ln>
                    <a:solidFill>
                      <a:srgbClr val="12DED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6229350" y="3562350"/>
                    <a:ext cx="502920" cy="502920"/>
                  </a:xfrm>
                  <a:prstGeom prst="ellipse">
                    <a:avLst/>
                  </a:prstGeom>
                  <a:noFill/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6332220" y="3684270"/>
                    <a:ext cx="297180" cy="259080"/>
                  </a:xfrm>
                  <a:prstGeom prst="ellipse">
                    <a:avLst/>
                  </a:prstGeom>
                  <a:noFill/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Oval 26"/>
                <p:cNvSpPr/>
                <p:nvPr/>
              </p:nvSpPr>
              <p:spPr>
                <a:xfrm>
                  <a:off x="6263132" y="3586292"/>
                  <a:ext cx="28732" cy="28900"/>
                </a:xfrm>
                <a:prstGeom prst="ellipse">
                  <a:avLst/>
                </a:prstGeom>
                <a:gradFill>
                  <a:gsLst>
                    <a:gs pos="0">
                      <a:srgbClr val="FF7171"/>
                    </a:gs>
                    <a:gs pos="50000">
                      <a:srgbClr val="FF7979"/>
                    </a:gs>
                    <a:gs pos="100000">
                      <a:srgbClr val="FE4C2E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6230172" y="3550296"/>
                  <a:ext cx="15988" cy="15988"/>
                </a:xfrm>
                <a:prstGeom prst="ellipse">
                  <a:avLst/>
                </a:prstGeom>
                <a:gradFill>
                  <a:gsLst>
                    <a:gs pos="0">
                      <a:srgbClr val="FFC9C9"/>
                    </a:gs>
                    <a:gs pos="50000">
                      <a:srgbClr val="FF7979"/>
                    </a:gs>
                    <a:gs pos="100000">
                      <a:srgbClr val="FE2602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6203960" y="3581488"/>
                  <a:ext cx="27460" cy="27620"/>
                </a:xfrm>
                <a:prstGeom prst="ellipse">
                  <a:avLst/>
                </a:prstGeom>
                <a:gradFill>
                  <a:gsLst>
                    <a:gs pos="0">
                      <a:srgbClr val="FF7171"/>
                    </a:gs>
                    <a:gs pos="50000">
                      <a:srgbClr val="FF7979"/>
                    </a:gs>
                    <a:gs pos="100000">
                      <a:srgbClr val="FE4C2E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6210396" y="3559232"/>
                  <a:ext cx="15988" cy="15988"/>
                </a:xfrm>
                <a:prstGeom prst="ellipse">
                  <a:avLst/>
                </a:prstGeom>
                <a:gradFill>
                  <a:gsLst>
                    <a:gs pos="0">
                      <a:srgbClr val="FFC9C9"/>
                    </a:gs>
                    <a:gs pos="50000">
                      <a:srgbClr val="FF7979"/>
                    </a:gs>
                    <a:gs pos="100000">
                      <a:srgbClr val="FE2602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6251608" y="3569720"/>
                  <a:ext cx="7472" cy="7472"/>
                </a:xfrm>
                <a:prstGeom prst="ellipse">
                  <a:avLst/>
                </a:prstGeom>
                <a:gradFill>
                  <a:gsLst>
                    <a:gs pos="0">
                      <a:srgbClr val="FFA3A3"/>
                    </a:gs>
                    <a:gs pos="50000">
                      <a:srgbClr val="FF8B8B"/>
                    </a:gs>
                    <a:gs pos="100000">
                      <a:srgbClr val="FF3B3B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6237436" y="3573372"/>
                  <a:ext cx="6672" cy="6672"/>
                </a:xfrm>
                <a:prstGeom prst="ellipse">
                  <a:avLst/>
                </a:prstGeom>
                <a:solidFill>
                  <a:srgbClr val="F8FBFE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6243848" y="3583040"/>
                  <a:ext cx="4396" cy="4396"/>
                </a:xfrm>
                <a:prstGeom prst="ellipse">
                  <a:avLst/>
                </a:prstGeom>
                <a:solidFill>
                  <a:srgbClr val="DFECF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250852" y="3580920"/>
                  <a:ext cx="2288" cy="2288"/>
                </a:xfrm>
                <a:prstGeom prst="ellipse">
                  <a:avLst/>
                </a:prstGeom>
                <a:solidFill>
                  <a:srgbClr val="FF826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246236" y="3576740"/>
                  <a:ext cx="2984" cy="2984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6246408" y="3580544"/>
                  <a:ext cx="1224" cy="1200"/>
                </a:xfrm>
                <a:prstGeom prst="ellipse">
                  <a:avLst/>
                </a:prstGeom>
                <a:solidFill>
                  <a:srgbClr val="F5F9FD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256412" y="3581084"/>
                  <a:ext cx="6012" cy="6012"/>
                </a:xfrm>
                <a:prstGeom prst="ellipse">
                  <a:avLst/>
                </a:prstGeom>
                <a:gradFill>
                  <a:gsLst>
                    <a:gs pos="0">
                      <a:srgbClr val="FF9797"/>
                    </a:gs>
                    <a:gs pos="50000">
                      <a:srgbClr val="FF5B5B"/>
                    </a:gs>
                    <a:gs pos="100000">
                      <a:srgbClr val="FF3B3B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6260392" y="3512464"/>
                  <a:ext cx="34212" cy="34412"/>
                </a:xfrm>
                <a:prstGeom prst="ellipse">
                  <a:avLst/>
                </a:prstGeom>
                <a:gradFill>
                  <a:gsLst>
                    <a:gs pos="0">
                      <a:srgbClr val="FF7171"/>
                    </a:gs>
                    <a:gs pos="50000">
                      <a:srgbClr val="FF7979"/>
                    </a:gs>
                    <a:gs pos="100000">
                      <a:srgbClr val="FE4C2E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6215692" y="3629932"/>
                  <a:ext cx="66180" cy="6344"/>
                  <a:chOff x="2064674" y="5205963"/>
                  <a:chExt cx="2417998" cy="259175"/>
                </a:xfrm>
                <a:effectLst/>
              </p:grpSpPr>
              <p:sp>
                <p:nvSpPr>
                  <p:cNvPr id="50" name="Oval 49"/>
                  <p:cNvSpPr/>
                  <p:nvPr/>
                </p:nvSpPr>
                <p:spPr>
                  <a:xfrm>
                    <a:off x="2064674" y="5308816"/>
                    <a:ext cx="34651" cy="34651"/>
                  </a:xfrm>
                  <a:prstGeom prst="ellipse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>
                    <a:glow rad="190500">
                      <a:srgbClr val="FFFBAB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Left-Right Arrow 37"/>
                  <p:cNvSpPr/>
                  <p:nvPr/>
                </p:nvSpPr>
                <p:spPr>
                  <a:xfrm>
                    <a:off x="2099325" y="5205963"/>
                    <a:ext cx="2341912" cy="259175"/>
                  </a:xfrm>
                  <a:prstGeom prst="leftRightArrow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Symbola" panose="02020503060805020204" pitchFamily="18" charset="0"/>
                      <a:ea typeface="Symbola" panose="02020503060805020204" pitchFamily="18" charset="0"/>
                      <a:cs typeface="Symbola" panose="02020503060805020204" pitchFamily="18" charset="0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4436953" y="5320607"/>
                    <a:ext cx="45719" cy="45719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2" name="Oval 41"/>
                <p:cNvSpPr/>
                <p:nvPr/>
              </p:nvSpPr>
              <p:spPr>
                <a:xfrm>
                  <a:off x="6280620" y="3552104"/>
                  <a:ext cx="28732" cy="28900"/>
                </a:xfrm>
                <a:prstGeom prst="ellipse">
                  <a:avLst/>
                </a:prstGeom>
                <a:gradFill>
                  <a:gsLst>
                    <a:gs pos="0">
                      <a:srgbClr val="FF7171"/>
                    </a:gs>
                    <a:gs pos="50000">
                      <a:srgbClr val="FF7979"/>
                    </a:gs>
                    <a:gs pos="100000">
                      <a:srgbClr val="FE4C2E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6338848" y="3595972"/>
                  <a:ext cx="42480" cy="42820"/>
                </a:xfrm>
                <a:prstGeom prst="ellipse">
                  <a:avLst/>
                </a:prstGeom>
                <a:gradFill>
                  <a:gsLst>
                    <a:gs pos="0">
                      <a:srgbClr val="FF834B"/>
                    </a:gs>
                    <a:gs pos="50000">
                      <a:srgbClr val="FE6238"/>
                    </a:gs>
                    <a:gs pos="100000">
                      <a:srgbClr val="D9200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6348732" y="3523156"/>
                  <a:ext cx="39568" cy="39568"/>
                </a:xfrm>
                <a:prstGeom prst="ellipse">
                  <a:avLst/>
                </a:prstGeom>
                <a:gradFill>
                  <a:gsLst>
                    <a:gs pos="0">
                      <a:srgbClr val="FF834B"/>
                    </a:gs>
                    <a:gs pos="50000">
                      <a:srgbClr val="FE6238"/>
                    </a:gs>
                    <a:gs pos="100000">
                      <a:srgbClr val="D9200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6094316" y="3403472"/>
                  <a:ext cx="318464" cy="23644"/>
                  <a:chOff x="4207669" y="1248420"/>
                  <a:chExt cx="3902881" cy="289734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 flipV="1">
                    <a:off x="7867649" y="1345823"/>
                    <a:ext cx="242901" cy="98838"/>
                    <a:chOff x="5912644" y="3176588"/>
                    <a:chExt cx="1218148" cy="495680"/>
                  </a:xfrm>
                </p:grpSpPr>
                <p:sp>
                  <p:nvSpPr>
                    <p:cNvPr id="48" name="Trapezoid 47"/>
                    <p:cNvSpPr/>
                    <p:nvPr/>
                  </p:nvSpPr>
                  <p:spPr>
                    <a:xfrm rot="5400000">
                      <a:off x="6463377" y="2907032"/>
                      <a:ext cx="300037" cy="1034793"/>
                    </a:xfrm>
                    <a:prstGeom prst="trapezoid">
                      <a:avLst>
                        <a:gd name="adj" fmla="val 5895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Trapezoid 48"/>
                    <p:cNvSpPr/>
                    <p:nvPr/>
                  </p:nvSpPr>
                  <p:spPr>
                    <a:xfrm rot="5400000">
                      <a:off x="5756482" y="3332750"/>
                      <a:ext cx="495680" cy="183356"/>
                    </a:xfrm>
                    <a:prstGeom prst="trapezoid">
                      <a:avLst>
                        <a:gd name="adj" fmla="val 52054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7" name="Trapezoid 46"/>
                  <p:cNvSpPr/>
                  <p:nvPr/>
                </p:nvSpPr>
                <p:spPr>
                  <a:xfrm rot="16200000" flipV="1">
                    <a:off x="5891602" y="-435513"/>
                    <a:ext cx="289734" cy="3657600"/>
                  </a:xfrm>
                  <a:prstGeom prst="trapezoid">
                    <a:avLst>
                      <a:gd name="adj" fmla="val 32735"/>
                    </a:avLst>
                  </a:prstGeom>
                  <a:gradFill flip="none" rotWithShape="1">
                    <a:gsLst>
                      <a:gs pos="0">
                        <a:srgbClr val="FFFF11">
                          <a:alpha val="25000"/>
                        </a:srgbClr>
                      </a:gs>
                      <a:gs pos="50000">
                        <a:srgbClr val="FFFF00">
                          <a:alpha val="50000"/>
                        </a:srgbClr>
                      </a:gs>
                      <a:gs pos="100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1239" y="2968817"/>
                <a:ext cx="3631574" cy="3169664"/>
              </a:xfrm>
              <a:prstGeom prst="rect">
                <a:avLst/>
              </a:prstGeom>
            </p:spPr>
          </p:pic>
        </p:grp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15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oortial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0300" y="623140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oort</a:t>
            </a:r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-cloud-like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′?-al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′?-like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61690" y="3714738"/>
            <a:ext cx="10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Hourglass Nebula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757240" y="3455676"/>
            <a:ext cx="10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Gomez’s</a:t>
            </a:r>
          </a:p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Hamburger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61571" y="2971020"/>
            <a:ext cx="70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Cat’s Eye</a:t>
            </a:r>
          </a:p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4525559" y="1520391"/>
            <a:ext cx="3255181" cy="289734"/>
            <a:chOff x="4855369" y="1248420"/>
            <a:chExt cx="3255181" cy="289734"/>
          </a:xfrm>
        </p:grpSpPr>
        <p:grpSp>
          <p:nvGrpSpPr>
            <p:cNvPr id="68" name="Group 67"/>
            <p:cNvGrpSpPr/>
            <p:nvPr/>
          </p:nvGrpSpPr>
          <p:grpSpPr>
            <a:xfrm flipV="1">
              <a:off x="7867649" y="1345823"/>
              <a:ext cx="242901" cy="98838"/>
              <a:chOff x="5912644" y="3176588"/>
              <a:chExt cx="1218148" cy="495680"/>
            </a:xfrm>
          </p:grpSpPr>
          <p:sp>
            <p:nvSpPr>
              <p:cNvPr id="70" name="Trapezoid 69"/>
              <p:cNvSpPr/>
              <p:nvPr/>
            </p:nvSpPr>
            <p:spPr>
              <a:xfrm rot="5400000">
                <a:off x="6463377" y="2907032"/>
                <a:ext cx="300037" cy="1034793"/>
              </a:xfrm>
              <a:prstGeom prst="trapezoid">
                <a:avLst>
                  <a:gd name="adj" fmla="val 589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rapezoid 70"/>
              <p:cNvSpPr/>
              <p:nvPr/>
            </p:nvSpPr>
            <p:spPr>
              <a:xfrm rot="5400000">
                <a:off x="5756482" y="3332750"/>
                <a:ext cx="495680" cy="183356"/>
              </a:xfrm>
              <a:prstGeom prst="trapezoid">
                <a:avLst>
                  <a:gd name="adj" fmla="val 52054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rapezoid 68"/>
            <p:cNvSpPr/>
            <p:nvPr/>
          </p:nvSpPr>
          <p:spPr>
            <a:xfrm rot="16200000" flipV="1">
              <a:off x="6215452" y="-111663"/>
              <a:ext cx="289734" cy="3009900"/>
            </a:xfrm>
            <a:prstGeom prst="trapezoid">
              <a:avLst>
                <a:gd name="adj" fmla="val 32735"/>
              </a:avLst>
            </a:prstGeom>
            <a:gradFill flip="none" rotWithShape="1">
              <a:gsLst>
                <a:gs pos="0">
                  <a:srgbClr val="FFFF11">
                    <a:alpha val="25000"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457700" y="1141210"/>
            <a:ext cx="316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Light-Year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839200" y="5460443"/>
            <a:ext cx="30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Rotten Egg Nebula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13966" y="5629794"/>
            <a:ext cx="200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Ring Nebula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907059" y="1254967"/>
            <a:ext cx="30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Eskimo Nebula</a:t>
            </a:r>
          </a:p>
        </p:txBody>
      </p:sp>
      <p:sp>
        <p:nvSpPr>
          <p:cNvPr id="78" name="Trapezoid 77"/>
          <p:cNvSpPr/>
          <p:nvPr/>
        </p:nvSpPr>
        <p:spPr>
          <a:xfrm rot="16200000" flipV="1">
            <a:off x="6076454" y="3154701"/>
            <a:ext cx="24313" cy="252581"/>
          </a:xfrm>
          <a:prstGeom prst="trapezoid">
            <a:avLst>
              <a:gd name="adj" fmla="val 32735"/>
            </a:avLst>
          </a:prstGeom>
          <a:gradFill flip="none" rotWithShape="1">
            <a:gsLst>
              <a:gs pos="0">
                <a:srgbClr val="FFFF11">
                  <a:alpha val="25000"/>
                </a:srgbClr>
              </a:gs>
              <a:gs pos="50000">
                <a:srgbClr val="FFFF00">
                  <a:alpha val="50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16206" b="4633"/>
          <a:stretch/>
        </p:blipFill>
        <p:spPr>
          <a:xfrm>
            <a:off x="8383016" y="3675400"/>
            <a:ext cx="3840480" cy="32004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-985"/>
          <a:stretch/>
        </p:blipFill>
        <p:spPr>
          <a:xfrm>
            <a:off x="0" y="648035"/>
            <a:ext cx="4389120" cy="211455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7" y="3847834"/>
            <a:ext cx="2278763" cy="2288671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5096378" y="4589063"/>
            <a:ext cx="1971675" cy="1971675"/>
            <a:chOff x="5110162" y="2443162"/>
            <a:chExt cx="1971675" cy="1971675"/>
          </a:xfrm>
        </p:grpSpPr>
        <p:sp>
          <p:nvSpPr>
            <p:cNvPr id="82" name="Oval 81"/>
            <p:cNvSpPr/>
            <p:nvPr/>
          </p:nvSpPr>
          <p:spPr>
            <a:xfrm>
              <a:off x="5110162" y="2443162"/>
              <a:ext cx="1971675" cy="1971675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073140" y="3406140"/>
              <a:ext cx="45719" cy="45719"/>
            </a:xfrm>
            <a:prstGeom prst="ellipse">
              <a:avLst/>
            </a:prstGeom>
            <a:solidFill>
              <a:srgbClr val="FFFF1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630" y="1420276"/>
            <a:ext cx="1942407" cy="20373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30" y="823179"/>
            <a:ext cx="1935480" cy="203355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598" y="3347308"/>
            <a:ext cx="1476614" cy="100944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-2915" r="6580" b="9969"/>
          <a:stretch/>
        </p:blipFill>
        <p:spPr>
          <a:xfrm rot="4376718">
            <a:off x="3750674" y="2816368"/>
            <a:ext cx="2190551" cy="1357525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82" y="3760483"/>
            <a:ext cx="469154" cy="46915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586759" y="3214038"/>
            <a:ext cx="1016103" cy="423477"/>
            <a:chOff x="378037" y="1090031"/>
            <a:chExt cx="11776407" cy="490800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0" t="16847" r="22542" b="23153"/>
            <a:stretch/>
          </p:blipFill>
          <p:spPr>
            <a:xfrm>
              <a:off x="9441724" y="1090031"/>
              <a:ext cx="2712720" cy="287229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966" y="2697646"/>
              <a:ext cx="4399468" cy="33003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9779" r="24146" b="7988"/>
            <a:stretch/>
          </p:blipFill>
          <p:spPr>
            <a:xfrm rot="19570417">
              <a:off x="378037" y="1277212"/>
              <a:ext cx="2910460" cy="4462702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4932947" y="3381737"/>
              <a:ext cx="1378675" cy="1063296"/>
              <a:chOff x="2401239" y="2968817"/>
              <a:chExt cx="4109803" cy="31696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6178826" y="3419085"/>
                <a:ext cx="332216" cy="231658"/>
                <a:chOff x="5970096" y="2932143"/>
                <a:chExt cx="1328862" cy="926633"/>
              </a:xfrm>
            </p:grpSpPr>
            <p:sp>
              <p:nvSpPr>
                <p:cNvPr id="63" name="Oval 62"/>
                <p:cNvSpPr/>
                <p:nvPr/>
              </p:nvSpPr>
              <p:spPr>
                <a:xfrm>
                  <a:off x="7253238" y="2932143"/>
                  <a:ext cx="45720" cy="4572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5970096" y="3597032"/>
                  <a:ext cx="261744" cy="261744"/>
                  <a:chOff x="4869180" y="2202180"/>
                  <a:chExt cx="3223260" cy="3223260"/>
                </a:xfrm>
                <a:effectLst/>
              </p:grpSpPr>
              <p:sp>
                <p:nvSpPr>
                  <p:cNvPr id="55" name="Oval 54"/>
                  <p:cNvSpPr/>
                  <p:nvPr/>
                </p:nvSpPr>
                <p:spPr>
                  <a:xfrm>
                    <a:off x="4869180" y="2202180"/>
                    <a:ext cx="3223260" cy="3223260"/>
                  </a:xfrm>
                  <a:prstGeom prst="ellipse">
                    <a:avLst/>
                  </a:prstGeom>
                  <a:blipFill dpi="0" rotWithShape="1">
                    <a:blip r:embed="rId14">
                      <a:alphaModFix amt="67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>
                    <a:off x="5451945" y="2784940"/>
                    <a:ext cx="2057730" cy="205773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" name="Oval 28"/>
                <p:cNvSpPr/>
                <p:nvPr/>
              </p:nvSpPr>
              <p:spPr>
                <a:xfrm>
                  <a:off x="6263132" y="3586292"/>
                  <a:ext cx="28732" cy="28900"/>
                </a:xfrm>
                <a:prstGeom prst="ellipse">
                  <a:avLst/>
                </a:prstGeom>
                <a:gradFill>
                  <a:gsLst>
                    <a:gs pos="0">
                      <a:srgbClr val="FF7171"/>
                    </a:gs>
                    <a:gs pos="50000">
                      <a:srgbClr val="FF7979"/>
                    </a:gs>
                    <a:gs pos="100000">
                      <a:srgbClr val="FE4C2E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6230172" y="3550296"/>
                  <a:ext cx="15988" cy="15988"/>
                </a:xfrm>
                <a:prstGeom prst="ellipse">
                  <a:avLst/>
                </a:prstGeom>
                <a:gradFill>
                  <a:gsLst>
                    <a:gs pos="0">
                      <a:srgbClr val="FFC9C9"/>
                    </a:gs>
                    <a:gs pos="50000">
                      <a:srgbClr val="FF7979"/>
                    </a:gs>
                    <a:gs pos="100000">
                      <a:srgbClr val="FE2602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6203960" y="3581488"/>
                  <a:ext cx="27460" cy="27620"/>
                </a:xfrm>
                <a:prstGeom prst="ellipse">
                  <a:avLst/>
                </a:prstGeom>
                <a:gradFill>
                  <a:gsLst>
                    <a:gs pos="0">
                      <a:srgbClr val="FF7171"/>
                    </a:gs>
                    <a:gs pos="50000">
                      <a:srgbClr val="FF7979"/>
                    </a:gs>
                    <a:gs pos="100000">
                      <a:srgbClr val="FE4C2E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6210396" y="3559232"/>
                  <a:ext cx="15988" cy="15988"/>
                </a:xfrm>
                <a:prstGeom prst="ellipse">
                  <a:avLst/>
                </a:prstGeom>
                <a:gradFill>
                  <a:gsLst>
                    <a:gs pos="0">
                      <a:srgbClr val="FFC9C9"/>
                    </a:gs>
                    <a:gs pos="50000">
                      <a:srgbClr val="FF7979"/>
                    </a:gs>
                    <a:gs pos="100000">
                      <a:srgbClr val="FE2602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6251608" y="3569720"/>
                  <a:ext cx="7472" cy="7472"/>
                </a:xfrm>
                <a:prstGeom prst="ellipse">
                  <a:avLst/>
                </a:prstGeom>
                <a:gradFill>
                  <a:gsLst>
                    <a:gs pos="0">
                      <a:srgbClr val="FFA3A3"/>
                    </a:gs>
                    <a:gs pos="50000">
                      <a:srgbClr val="FF8B8B"/>
                    </a:gs>
                    <a:gs pos="100000">
                      <a:srgbClr val="FF3B3B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6237436" y="3573372"/>
                  <a:ext cx="6672" cy="6672"/>
                </a:xfrm>
                <a:prstGeom prst="ellipse">
                  <a:avLst/>
                </a:prstGeom>
                <a:solidFill>
                  <a:srgbClr val="F8FBFE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243848" y="3583040"/>
                  <a:ext cx="4396" cy="4396"/>
                </a:xfrm>
                <a:prstGeom prst="ellipse">
                  <a:avLst/>
                </a:prstGeom>
                <a:solidFill>
                  <a:srgbClr val="DFECF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250852" y="3580920"/>
                  <a:ext cx="2288" cy="2288"/>
                </a:xfrm>
                <a:prstGeom prst="ellipse">
                  <a:avLst/>
                </a:prstGeom>
                <a:solidFill>
                  <a:srgbClr val="FF826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246236" y="3576740"/>
                  <a:ext cx="2984" cy="2984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6246408" y="3580544"/>
                  <a:ext cx="1224" cy="1200"/>
                </a:xfrm>
                <a:prstGeom prst="ellipse">
                  <a:avLst/>
                </a:prstGeom>
                <a:solidFill>
                  <a:srgbClr val="F5F9FD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256412" y="3581084"/>
                  <a:ext cx="6012" cy="6012"/>
                </a:xfrm>
                <a:prstGeom prst="ellipse">
                  <a:avLst/>
                </a:prstGeom>
                <a:gradFill>
                  <a:gsLst>
                    <a:gs pos="0">
                      <a:srgbClr val="FF9797"/>
                    </a:gs>
                    <a:gs pos="50000">
                      <a:srgbClr val="FF5B5B"/>
                    </a:gs>
                    <a:gs pos="100000">
                      <a:srgbClr val="FF3B3B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6260392" y="3512464"/>
                  <a:ext cx="34212" cy="34412"/>
                </a:xfrm>
                <a:prstGeom prst="ellipse">
                  <a:avLst/>
                </a:prstGeom>
                <a:gradFill>
                  <a:gsLst>
                    <a:gs pos="0">
                      <a:srgbClr val="FF7171"/>
                    </a:gs>
                    <a:gs pos="50000">
                      <a:srgbClr val="FF7979"/>
                    </a:gs>
                    <a:gs pos="100000">
                      <a:srgbClr val="FE4C2E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6280620" y="3552104"/>
                  <a:ext cx="28732" cy="28900"/>
                </a:xfrm>
                <a:prstGeom prst="ellipse">
                  <a:avLst/>
                </a:prstGeom>
                <a:gradFill>
                  <a:gsLst>
                    <a:gs pos="0">
                      <a:srgbClr val="FF7171"/>
                    </a:gs>
                    <a:gs pos="50000">
                      <a:srgbClr val="FF7979"/>
                    </a:gs>
                    <a:gs pos="100000">
                      <a:srgbClr val="FE4C2E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6338848" y="3595972"/>
                  <a:ext cx="42480" cy="42820"/>
                </a:xfrm>
                <a:prstGeom prst="ellipse">
                  <a:avLst/>
                </a:prstGeom>
                <a:gradFill>
                  <a:gsLst>
                    <a:gs pos="0">
                      <a:srgbClr val="FF834B"/>
                    </a:gs>
                    <a:gs pos="50000">
                      <a:srgbClr val="FE6238"/>
                    </a:gs>
                    <a:gs pos="100000">
                      <a:srgbClr val="D9200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6348732" y="3523156"/>
                  <a:ext cx="39568" cy="39568"/>
                </a:xfrm>
                <a:prstGeom prst="ellipse">
                  <a:avLst/>
                </a:prstGeom>
                <a:gradFill>
                  <a:gsLst>
                    <a:gs pos="0">
                      <a:srgbClr val="FF834B"/>
                    </a:gs>
                    <a:gs pos="50000">
                      <a:srgbClr val="FE6238"/>
                    </a:gs>
                    <a:gs pos="100000">
                      <a:srgbClr val="D9200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rapezoid 47"/>
                <p:cNvSpPr/>
                <p:nvPr/>
              </p:nvSpPr>
              <p:spPr>
                <a:xfrm rot="16200000" flipV="1">
                  <a:off x="6231725" y="3266091"/>
                  <a:ext cx="23653" cy="298439"/>
                </a:xfrm>
                <a:prstGeom prst="trapezoid">
                  <a:avLst>
                    <a:gd name="adj" fmla="val 32735"/>
                  </a:avLst>
                </a:prstGeom>
                <a:gradFill flip="none" rotWithShape="1">
                  <a:gsLst>
                    <a:gs pos="0">
                      <a:srgbClr val="FFFF11">
                        <a:alpha val="25000"/>
                      </a:srgbClr>
                    </a:gs>
                    <a:gs pos="50000">
                      <a:srgbClr val="FFFF00">
                        <a:alpha val="50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1239" y="2968817"/>
                <a:ext cx="3631574" cy="3169664"/>
              </a:xfrm>
              <a:prstGeom prst="rect">
                <a:avLst/>
              </a:prstGeom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5558220" y="2784679"/>
            <a:ext cx="1098906" cy="97810"/>
            <a:chOff x="4855369" y="1248420"/>
            <a:chExt cx="3255181" cy="289734"/>
          </a:xfrm>
        </p:grpSpPr>
        <p:grpSp>
          <p:nvGrpSpPr>
            <p:cNvPr id="66" name="Group 65"/>
            <p:cNvGrpSpPr/>
            <p:nvPr/>
          </p:nvGrpSpPr>
          <p:grpSpPr>
            <a:xfrm flipV="1">
              <a:off x="7867649" y="1345823"/>
              <a:ext cx="242901" cy="98838"/>
              <a:chOff x="5912644" y="3176588"/>
              <a:chExt cx="1218148" cy="495680"/>
            </a:xfrm>
          </p:grpSpPr>
          <p:sp>
            <p:nvSpPr>
              <p:cNvPr id="68" name="Trapezoid 67"/>
              <p:cNvSpPr/>
              <p:nvPr/>
            </p:nvSpPr>
            <p:spPr>
              <a:xfrm rot="5400000">
                <a:off x="6463377" y="2907032"/>
                <a:ext cx="300037" cy="1034793"/>
              </a:xfrm>
              <a:prstGeom prst="trapezoid">
                <a:avLst>
                  <a:gd name="adj" fmla="val 589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rapezoid 68"/>
              <p:cNvSpPr/>
              <p:nvPr/>
            </p:nvSpPr>
            <p:spPr>
              <a:xfrm rot="5400000">
                <a:off x="5756482" y="3332750"/>
                <a:ext cx="495680" cy="183356"/>
              </a:xfrm>
              <a:prstGeom prst="trapezoid">
                <a:avLst>
                  <a:gd name="adj" fmla="val 52054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rapezoid 66"/>
            <p:cNvSpPr/>
            <p:nvPr/>
          </p:nvSpPr>
          <p:spPr>
            <a:xfrm rot="16200000" flipV="1">
              <a:off x="6215452" y="-111663"/>
              <a:ext cx="289734" cy="3009900"/>
            </a:xfrm>
            <a:prstGeom prst="trapezoid">
              <a:avLst>
                <a:gd name="adj" fmla="val 32735"/>
              </a:avLst>
            </a:prstGeom>
            <a:gradFill flip="none" rotWithShape="1">
              <a:gsLst>
                <a:gs pos="0">
                  <a:srgbClr val="FFFF11">
                    <a:alpha val="25000"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14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lightyear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unbiquaGrafut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oortial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06149" y="43550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oort</a:t>
            </a:r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-cloud-like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230583" y="4325491"/>
            <a:ext cx="1053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Ring Nebula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712733" y="4348058"/>
            <a:ext cx="1320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Rotten Egg Nebula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972299" y="2718886"/>
            <a:ext cx="17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Eskimo Nebula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790217" y="2734096"/>
            <a:ext cx="179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Horsehead Nebula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217213" y="4977601"/>
            <a:ext cx="17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Oort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Cloud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4353" y="6027003"/>
            <a:ext cx="265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Boomerang Nebula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14375" y="2034423"/>
            <a:ext cx="219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Ant Nebula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790217" y="6488668"/>
            <a:ext cx="17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Helix Nebula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54559" y="2564997"/>
            <a:ext cx="1053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Light-Year</a:t>
            </a:r>
          </a:p>
        </p:txBody>
      </p:sp>
    </p:spTree>
    <p:extLst>
      <p:ext uri="{BB962C8B-B14F-4D97-AF65-F5344CB8AC3E}">
        <p14:creationId xmlns:p14="http://schemas.microsoft.com/office/powerpoint/2010/main" val="328506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7"/>
          <a:stretch/>
        </p:blipFill>
        <p:spPr>
          <a:xfrm>
            <a:off x="9428091" y="1952038"/>
            <a:ext cx="2834640" cy="3235344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019"/>
          <a:stretch/>
        </p:blipFill>
        <p:spPr>
          <a:xfrm>
            <a:off x="4743142" y="4583220"/>
            <a:ext cx="2409825" cy="2286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3480832"/>
            <a:ext cx="2867026" cy="286702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89" y="762603"/>
            <a:ext cx="2090687" cy="185867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69" y="3488963"/>
            <a:ext cx="1154463" cy="8453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16539" y="2781249"/>
            <a:ext cx="1110927" cy="936451"/>
            <a:chOff x="4167187" y="823179"/>
            <a:chExt cx="4469123" cy="376722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830" y="823179"/>
              <a:ext cx="1935480" cy="20335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598" y="3347308"/>
              <a:ext cx="1476614" cy="100944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-2915" r="6580" b="9969"/>
            <a:stretch/>
          </p:blipFill>
          <p:spPr>
            <a:xfrm rot="4376718">
              <a:off x="3750674" y="2816368"/>
              <a:ext cx="2190551" cy="13575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782" y="3760483"/>
              <a:ext cx="469154" cy="469154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586759" y="3214038"/>
              <a:ext cx="1016103" cy="423477"/>
              <a:chOff x="378037" y="1090031"/>
              <a:chExt cx="11776407" cy="490800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90" t="16847" r="22542" b="23153"/>
              <a:stretch/>
            </p:blipFill>
            <p:spPr>
              <a:xfrm>
                <a:off x="9441724" y="1090031"/>
                <a:ext cx="2712720" cy="287229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966" y="2697646"/>
                <a:ext cx="4399468" cy="3300392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20" t="9779" r="24146" b="7988"/>
              <a:stretch/>
            </p:blipFill>
            <p:spPr>
              <a:xfrm rot="19570417">
                <a:off x="378037" y="1277212"/>
                <a:ext cx="2910460" cy="4462702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4932947" y="3381737"/>
                <a:ext cx="1378675" cy="1063296"/>
                <a:chOff x="2401239" y="2968817"/>
                <a:chExt cx="4109803" cy="3169664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6178826" y="3419085"/>
                  <a:ext cx="332216" cy="231658"/>
                  <a:chOff x="5970096" y="2932143"/>
                  <a:chExt cx="1328862" cy="926633"/>
                </a:xfrm>
              </p:grpSpPr>
              <p:sp>
                <p:nvSpPr>
                  <p:cNvPr id="30" name="Oval 29"/>
                  <p:cNvSpPr/>
                  <p:nvPr/>
                </p:nvSpPr>
                <p:spPr>
                  <a:xfrm>
                    <a:off x="7253238" y="2932143"/>
                    <a:ext cx="45720" cy="4572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5970096" y="3597032"/>
                    <a:ext cx="261744" cy="261744"/>
                    <a:chOff x="4869180" y="2202180"/>
                    <a:chExt cx="3223260" cy="3223260"/>
                  </a:xfrm>
                  <a:effectLst/>
                </p:grpSpPr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4869180" y="2202180"/>
                      <a:ext cx="3223260" cy="3223260"/>
                    </a:xfrm>
                    <a:prstGeom prst="ellipse">
                      <a:avLst/>
                    </a:prstGeom>
                    <a:blipFill dpi="0" rotWithShape="1">
                      <a:blip r:embed="rId14">
                        <a:alphaModFix amt="67000"/>
                      </a:blip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5451945" y="2784940"/>
                      <a:ext cx="2057730" cy="205773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" name="Oval 31"/>
                  <p:cNvSpPr/>
                  <p:nvPr/>
                </p:nvSpPr>
                <p:spPr>
                  <a:xfrm>
                    <a:off x="6263132" y="3586292"/>
                    <a:ext cx="28732" cy="28900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7171"/>
                      </a:gs>
                      <a:gs pos="50000">
                        <a:srgbClr val="FF7979"/>
                      </a:gs>
                      <a:gs pos="100000">
                        <a:srgbClr val="FE4C2E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>
                  <a:xfrm>
                    <a:off x="6230172" y="3550296"/>
                    <a:ext cx="15988" cy="1598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9C9"/>
                      </a:gs>
                      <a:gs pos="50000">
                        <a:srgbClr val="FF7979"/>
                      </a:gs>
                      <a:gs pos="100000">
                        <a:srgbClr val="FE2602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>
                  <a:xfrm>
                    <a:off x="6203960" y="3581488"/>
                    <a:ext cx="27460" cy="27620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7171"/>
                      </a:gs>
                      <a:gs pos="50000">
                        <a:srgbClr val="FF7979"/>
                      </a:gs>
                      <a:gs pos="100000">
                        <a:srgbClr val="FE4C2E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>
                  <a:xfrm>
                    <a:off x="6210396" y="3559232"/>
                    <a:ext cx="15988" cy="1598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9C9"/>
                      </a:gs>
                      <a:gs pos="50000">
                        <a:srgbClr val="FF7979"/>
                      </a:gs>
                      <a:gs pos="100000">
                        <a:srgbClr val="FE2602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6251608" y="3569720"/>
                    <a:ext cx="7472" cy="747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A3A3"/>
                      </a:gs>
                      <a:gs pos="50000">
                        <a:srgbClr val="FF8B8B"/>
                      </a:gs>
                      <a:gs pos="100000">
                        <a:srgbClr val="FF3B3B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>
                  <a:xfrm>
                    <a:off x="6237436" y="3573372"/>
                    <a:ext cx="6672" cy="6672"/>
                  </a:xfrm>
                  <a:prstGeom prst="ellipse">
                    <a:avLst/>
                  </a:prstGeom>
                  <a:solidFill>
                    <a:srgbClr val="F8FBFE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>
                  <a:xfrm>
                    <a:off x="6243848" y="3583040"/>
                    <a:ext cx="4396" cy="4396"/>
                  </a:xfrm>
                  <a:prstGeom prst="ellipse">
                    <a:avLst/>
                  </a:prstGeom>
                  <a:solidFill>
                    <a:srgbClr val="DFECF9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6250852" y="3580920"/>
                    <a:ext cx="2288" cy="2288"/>
                  </a:xfrm>
                  <a:prstGeom prst="ellipse">
                    <a:avLst/>
                  </a:prstGeom>
                  <a:solidFill>
                    <a:srgbClr val="FF826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6246236" y="3576740"/>
                    <a:ext cx="2984" cy="2984"/>
                  </a:xfrm>
                  <a:prstGeom prst="ellipse">
                    <a:avLst/>
                  </a:prstGeom>
                  <a:solidFill>
                    <a:srgbClr val="FF996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>
                    <a:off x="6246408" y="3580544"/>
                    <a:ext cx="1224" cy="1200"/>
                  </a:xfrm>
                  <a:prstGeom prst="ellipse">
                    <a:avLst/>
                  </a:prstGeom>
                  <a:solidFill>
                    <a:srgbClr val="F5F9FD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/>
                  <p:cNvSpPr/>
                  <p:nvPr/>
                </p:nvSpPr>
                <p:spPr>
                  <a:xfrm>
                    <a:off x="6256412" y="3581084"/>
                    <a:ext cx="6012" cy="601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9797"/>
                      </a:gs>
                      <a:gs pos="50000">
                        <a:srgbClr val="FF5B5B"/>
                      </a:gs>
                      <a:gs pos="100000">
                        <a:srgbClr val="FF3B3B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>
                    <a:off x="6260392" y="3512464"/>
                    <a:ext cx="34212" cy="3441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7171"/>
                      </a:gs>
                      <a:gs pos="50000">
                        <a:srgbClr val="FF7979"/>
                      </a:gs>
                      <a:gs pos="100000">
                        <a:srgbClr val="FE4C2E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6280620" y="3552104"/>
                    <a:ext cx="28732" cy="28900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7171"/>
                      </a:gs>
                      <a:gs pos="50000">
                        <a:srgbClr val="FF7979"/>
                      </a:gs>
                      <a:gs pos="100000">
                        <a:srgbClr val="FE4C2E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6338848" y="3595972"/>
                    <a:ext cx="42480" cy="42820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834B"/>
                      </a:gs>
                      <a:gs pos="50000">
                        <a:srgbClr val="FE6238"/>
                      </a:gs>
                      <a:gs pos="100000">
                        <a:srgbClr val="D92001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6348732" y="3523156"/>
                    <a:ext cx="39568" cy="395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834B"/>
                      </a:gs>
                      <a:gs pos="50000">
                        <a:srgbClr val="FE6238"/>
                      </a:gs>
                      <a:gs pos="100000">
                        <a:srgbClr val="D92001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Trapezoid 48"/>
                  <p:cNvSpPr/>
                  <p:nvPr/>
                </p:nvSpPr>
                <p:spPr>
                  <a:xfrm rot="16200000" flipV="1">
                    <a:off x="6231725" y="3266091"/>
                    <a:ext cx="23653" cy="298439"/>
                  </a:xfrm>
                  <a:prstGeom prst="trapezoid">
                    <a:avLst>
                      <a:gd name="adj" fmla="val 32735"/>
                    </a:avLst>
                  </a:prstGeom>
                  <a:gradFill flip="none" rotWithShape="1">
                    <a:gsLst>
                      <a:gs pos="0">
                        <a:srgbClr val="FFFF11">
                          <a:alpha val="25000"/>
                        </a:srgbClr>
                      </a:gs>
                      <a:gs pos="50000">
                        <a:srgbClr val="FFFF00">
                          <a:alpha val="50000"/>
                        </a:srgbClr>
                      </a:gs>
                      <a:gs pos="100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01239" y="2968817"/>
                  <a:ext cx="3631574" cy="31696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2" name="Group 51"/>
            <p:cNvGrpSpPr/>
            <p:nvPr/>
          </p:nvGrpSpPr>
          <p:grpSpPr>
            <a:xfrm>
              <a:off x="5558220" y="2784679"/>
              <a:ext cx="1098906" cy="97810"/>
              <a:chOff x="4855369" y="1248420"/>
              <a:chExt cx="3255181" cy="289734"/>
            </a:xfrm>
          </p:grpSpPr>
          <p:grpSp>
            <p:nvGrpSpPr>
              <p:cNvPr id="53" name="Group 52"/>
              <p:cNvGrpSpPr/>
              <p:nvPr/>
            </p:nvGrpSpPr>
            <p:grpSpPr>
              <a:xfrm flipV="1">
                <a:off x="7867649" y="1345823"/>
                <a:ext cx="242901" cy="98838"/>
                <a:chOff x="5912644" y="3176588"/>
                <a:chExt cx="1218148" cy="495680"/>
              </a:xfrm>
            </p:grpSpPr>
            <p:sp>
              <p:nvSpPr>
                <p:cNvPr id="55" name="Trapezoid 54"/>
                <p:cNvSpPr/>
                <p:nvPr/>
              </p:nvSpPr>
              <p:spPr>
                <a:xfrm rot="5400000">
                  <a:off x="6463377" y="2907032"/>
                  <a:ext cx="300037" cy="1034793"/>
                </a:xfrm>
                <a:prstGeom prst="trapezoid">
                  <a:avLst>
                    <a:gd name="adj" fmla="val 5895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rapezoid 55"/>
                <p:cNvSpPr/>
                <p:nvPr/>
              </p:nvSpPr>
              <p:spPr>
                <a:xfrm rot="5400000">
                  <a:off x="5756482" y="3332750"/>
                  <a:ext cx="495680" cy="183356"/>
                </a:xfrm>
                <a:prstGeom prst="trapezoid">
                  <a:avLst>
                    <a:gd name="adj" fmla="val 52054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Trapezoid 53"/>
              <p:cNvSpPr/>
              <p:nvPr/>
            </p:nvSpPr>
            <p:spPr>
              <a:xfrm rot="16200000" flipV="1">
                <a:off x="6215452" y="-111663"/>
                <a:ext cx="289734" cy="3009900"/>
              </a:xfrm>
              <a:prstGeom prst="trapezoid">
                <a:avLst>
                  <a:gd name="adj" fmla="val 32735"/>
                </a:avLst>
              </a:prstGeom>
              <a:gradFill flip="none" rotWithShape="1">
                <a:gsLst>
                  <a:gs pos="0">
                    <a:srgbClr val="FFFF11">
                      <a:alpha val="25000"/>
                    </a:srgbClr>
                  </a:gs>
                  <a:gs pos="50000">
                    <a:srgbClr val="FFFF00">
                      <a:alpha val="50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5852463" y="3735482"/>
            <a:ext cx="501237" cy="501237"/>
            <a:chOff x="5110162" y="2443162"/>
            <a:chExt cx="1971675" cy="1971675"/>
          </a:xfrm>
        </p:grpSpPr>
        <p:sp>
          <p:nvSpPr>
            <p:cNvPr id="58" name="Oval 57"/>
            <p:cNvSpPr/>
            <p:nvPr/>
          </p:nvSpPr>
          <p:spPr>
            <a:xfrm>
              <a:off x="5110162" y="2443162"/>
              <a:ext cx="1971675" cy="1971675"/>
            </a:xfrm>
            <a:prstGeom prst="ellipse">
              <a:avLst/>
            </a:prstGeom>
            <a:blipFill dpi="0" rotWithShape="1">
              <a:blip r:embed="rId16">
                <a:alphaModFix amt="50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073140" y="3406140"/>
              <a:ext cx="45719" cy="45719"/>
            </a:xfrm>
            <a:prstGeom prst="ellipse">
              <a:avLst/>
            </a:prstGeom>
            <a:solidFill>
              <a:srgbClr val="FFFF1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713577"/>
            <a:ext cx="1199757" cy="52863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06" y="3513528"/>
            <a:ext cx="569692" cy="572169"/>
          </a:xfrm>
          <a:prstGeom prst="rect">
            <a:avLst/>
          </a:prstGeom>
        </p:spPr>
      </p:pic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16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61" y="2924738"/>
            <a:ext cx="480101" cy="503572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485416" y="3092350"/>
            <a:ext cx="1053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Ant Nebula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398368" y="4037391"/>
            <a:ext cx="106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Boomerang</a:t>
            </a:r>
          </a:p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698493" y="3281765"/>
            <a:ext cx="106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Horsehead</a:t>
            </a:r>
          </a:p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Nebula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751713" y="4148620"/>
            <a:ext cx="1065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Helix Nebula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654283" y="3835794"/>
            <a:ext cx="895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Oort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Cloud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588270" y="2094441"/>
            <a:ext cx="17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Bubble Nebula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682207" y="5662762"/>
            <a:ext cx="2560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Cone Nebula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36949" y="6139069"/>
            <a:ext cx="206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Crab Nebula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631774" y="5187382"/>
            <a:ext cx="2560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Pillars of Creation</a:t>
            </a:r>
          </a:p>
        </p:txBody>
      </p:sp>
    </p:spTree>
    <p:extLst>
      <p:ext uri="{BB962C8B-B14F-4D97-AF65-F5344CB8AC3E}">
        <p14:creationId xmlns:p14="http://schemas.microsoft.com/office/powerpoint/2010/main" val="13052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420" y="3788190"/>
            <a:ext cx="3187202" cy="305901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06" y="3968013"/>
            <a:ext cx="2004060" cy="200406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59" y="905991"/>
            <a:ext cx="909873" cy="18288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77" y="3819232"/>
            <a:ext cx="806670" cy="144435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231719" y="2558718"/>
            <a:ext cx="1430805" cy="1165758"/>
            <a:chOff x="3447989" y="762603"/>
            <a:chExt cx="4383743" cy="35716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989" y="762603"/>
              <a:ext cx="2090687" cy="185867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269" y="3488963"/>
              <a:ext cx="1154463" cy="845323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5616539" y="2781249"/>
              <a:ext cx="1110927" cy="936451"/>
              <a:chOff x="4167187" y="823179"/>
              <a:chExt cx="4469123" cy="376722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0830" y="823179"/>
                <a:ext cx="1935480" cy="203355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0598" y="3347308"/>
                <a:ext cx="1476614" cy="100944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1" t="-2915" r="6580" b="9969"/>
              <a:stretch/>
            </p:blipFill>
            <p:spPr>
              <a:xfrm rot="4376718">
                <a:off x="3750674" y="2816368"/>
                <a:ext cx="2190551" cy="1357525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9782" y="3760483"/>
                <a:ext cx="469154" cy="469154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5586759" y="3214038"/>
                <a:ext cx="1016103" cy="423477"/>
                <a:chOff x="378037" y="1090031"/>
                <a:chExt cx="11776407" cy="4908007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790" t="16847" r="22542" b="23153"/>
                <a:stretch/>
              </p:blipFill>
              <p:spPr>
                <a:xfrm>
                  <a:off x="9441724" y="1090031"/>
                  <a:ext cx="2712720" cy="2872292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6966" y="2697646"/>
                  <a:ext cx="4399468" cy="3300392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520" t="9779" r="24146" b="7988"/>
                <a:stretch/>
              </p:blipFill>
              <p:spPr>
                <a:xfrm rot="19570417">
                  <a:off x="378037" y="1277212"/>
                  <a:ext cx="2910460" cy="4462702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4932947" y="3381737"/>
                  <a:ext cx="1378675" cy="1063296"/>
                  <a:chOff x="2401239" y="2968817"/>
                  <a:chExt cx="4109803" cy="3169664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6178826" y="3419085"/>
                    <a:ext cx="332216" cy="231658"/>
                    <a:chOff x="5970096" y="2932143"/>
                    <a:chExt cx="1328862" cy="926633"/>
                  </a:xfrm>
                </p:grpSpPr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7253238" y="2932143"/>
                      <a:ext cx="45720" cy="4572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effectLst>
                      <a:softEdge rad="1270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8" name="Group 37"/>
                    <p:cNvGrpSpPr/>
                    <p:nvPr/>
                  </p:nvGrpSpPr>
                  <p:grpSpPr>
                    <a:xfrm>
                      <a:off x="5970096" y="3597032"/>
                      <a:ext cx="261744" cy="261744"/>
                      <a:chOff x="4869180" y="2202180"/>
                      <a:chExt cx="3223260" cy="3223260"/>
                    </a:xfrm>
                    <a:effectLst/>
                  </p:grpSpPr>
                  <p:sp>
                    <p:nvSpPr>
                      <p:cNvPr id="57" name="Oval 56"/>
                      <p:cNvSpPr/>
                      <p:nvPr/>
                    </p:nvSpPr>
                    <p:spPr>
                      <a:xfrm>
                        <a:off x="4869180" y="2202180"/>
                        <a:ext cx="3223260" cy="3223260"/>
                      </a:xfrm>
                      <a:prstGeom prst="ellipse">
                        <a:avLst/>
                      </a:prstGeom>
                      <a:blipFill dpi="0" rotWithShape="1">
                        <a:blip r:embed="rId15">
                          <a:alphaModFix amt="67000"/>
                        </a:blip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Oval 57"/>
                      <p:cNvSpPr/>
                      <p:nvPr/>
                    </p:nvSpPr>
                    <p:spPr>
                      <a:xfrm>
                        <a:off x="5451945" y="2784940"/>
                        <a:ext cx="2057730" cy="2057736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6263132" y="3586292"/>
                      <a:ext cx="28732" cy="2890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7171"/>
                        </a:gs>
                        <a:gs pos="50000">
                          <a:srgbClr val="FF7979"/>
                        </a:gs>
                        <a:gs pos="100000">
                          <a:srgbClr val="FE4C2E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6230172" y="3550296"/>
                      <a:ext cx="15988" cy="1598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C9C9"/>
                        </a:gs>
                        <a:gs pos="50000">
                          <a:srgbClr val="FF7979"/>
                        </a:gs>
                        <a:gs pos="100000">
                          <a:srgbClr val="FE2602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6203960" y="3581488"/>
                      <a:ext cx="27460" cy="2762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7171"/>
                        </a:gs>
                        <a:gs pos="50000">
                          <a:srgbClr val="FF7979"/>
                        </a:gs>
                        <a:gs pos="100000">
                          <a:srgbClr val="FE4C2E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6210396" y="3559232"/>
                      <a:ext cx="15988" cy="1598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C9C9"/>
                        </a:gs>
                        <a:gs pos="50000">
                          <a:srgbClr val="FF7979"/>
                        </a:gs>
                        <a:gs pos="100000">
                          <a:srgbClr val="FE2602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6251608" y="3569720"/>
                      <a:ext cx="7472" cy="7472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A3A3"/>
                        </a:gs>
                        <a:gs pos="50000">
                          <a:srgbClr val="FF8B8B"/>
                        </a:gs>
                        <a:gs pos="100000">
                          <a:srgbClr val="FF3B3B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6237436" y="3573372"/>
                      <a:ext cx="6672" cy="6672"/>
                    </a:xfrm>
                    <a:prstGeom prst="ellipse">
                      <a:avLst/>
                    </a:prstGeom>
                    <a:solidFill>
                      <a:srgbClr val="F8FBFE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6243848" y="3583040"/>
                      <a:ext cx="4396" cy="4396"/>
                    </a:xfrm>
                    <a:prstGeom prst="ellipse">
                      <a:avLst/>
                    </a:prstGeom>
                    <a:solidFill>
                      <a:srgbClr val="DFECF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6250852" y="3580920"/>
                      <a:ext cx="2288" cy="2288"/>
                    </a:xfrm>
                    <a:prstGeom prst="ellipse">
                      <a:avLst/>
                    </a:prstGeom>
                    <a:solidFill>
                      <a:srgbClr val="FF8264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6246236" y="3576740"/>
                      <a:ext cx="2984" cy="2984"/>
                    </a:xfrm>
                    <a:prstGeom prst="ellipse">
                      <a:avLst/>
                    </a:prstGeom>
                    <a:solidFill>
                      <a:srgbClr val="FF9966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6246408" y="3580544"/>
                      <a:ext cx="1224" cy="1200"/>
                    </a:xfrm>
                    <a:prstGeom prst="ellipse">
                      <a:avLst/>
                    </a:prstGeom>
                    <a:solidFill>
                      <a:srgbClr val="F5F9FD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6256412" y="3581084"/>
                      <a:ext cx="6012" cy="6012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9797"/>
                        </a:gs>
                        <a:gs pos="50000">
                          <a:srgbClr val="FF5B5B"/>
                        </a:gs>
                        <a:gs pos="100000">
                          <a:srgbClr val="FF3B3B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6260392" y="3512464"/>
                      <a:ext cx="34212" cy="34412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7171"/>
                        </a:gs>
                        <a:gs pos="50000">
                          <a:srgbClr val="FF7979"/>
                        </a:gs>
                        <a:gs pos="100000">
                          <a:srgbClr val="FE4C2E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6280620" y="3552104"/>
                      <a:ext cx="28732" cy="2890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7171"/>
                        </a:gs>
                        <a:gs pos="50000">
                          <a:srgbClr val="FF7979"/>
                        </a:gs>
                        <a:gs pos="100000">
                          <a:srgbClr val="FE4C2E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6338848" y="3595972"/>
                      <a:ext cx="42480" cy="4282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834B"/>
                        </a:gs>
                        <a:gs pos="50000">
                          <a:srgbClr val="FE6238"/>
                        </a:gs>
                        <a:gs pos="100000">
                          <a:srgbClr val="D9200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6348732" y="3523156"/>
                      <a:ext cx="39568" cy="395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834B"/>
                        </a:gs>
                        <a:gs pos="50000">
                          <a:srgbClr val="FE6238"/>
                        </a:gs>
                        <a:gs pos="100000">
                          <a:srgbClr val="D9200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Trapezoid 55"/>
                    <p:cNvSpPr/>
                    <p:nvPr/>
                  </p:nvSpPr>
                  <p:spPr>
                    <a:xfrm rot="16200000" flipV="1">
                      <a:off x="6231725" y="3266091"/>
                      <a:ext cx="23653" cy="298439"/>
                    </a:xfrm>
                    <a:prstGeom prst="trapezoid">
                      <a:avLst>
                        <a:gd name="adj" fmla="val 32735"/>
                      </a:avLst>
                    </a:prstGeom>
                    <a:gradFill flip="none" rotWithShape="1">
                      <a:gsLst>
                        <a:gs pos="0">
                          <a:srgbClr val="FFFF11">
                            <a:alpha val="25000"/>
                          </a:srgbClr>
                        </a:gs>
                        <a:gs pos="50000">
                          <a:srgbClr val="FFFF00">
                            <a:alpha val="50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01239" y="2968817"/>
                    <a:ext cx="3631574" cy="316966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6" name="Group 25"/>
              <p:cNvGrpSpPr/>
              <p:nvPr/>
            </p:nvGrpSpPr>
            <p:grpSpPr>
              <a:xfrm>
                <a:off x="5558220" y="2784679"/>
                <a:ext cx="1098906" cy="97810"/>
                <a:chOff x="4855369" y="1248420"/>
                <a:chExt cx="3255181" cy="289734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 flipV="1">
                  <a:off x="7867649" y="1345823"/>
                  <a:ext cx="242901" cy="98838"/>
                  <a:chOff x="5912644" y="3176588"/>
                  <a:chExt cx="1218148" cy="495680"/>
                </a:xfrm>
              </p:grpSpPr>
              <p:sp>
                <p:nvSpPr>
                  <p:cNvPr id="29" name="Trapezoid 28"/>
                  <p:cNvSpPr/>
                  <p:nvPr/>
                </p:nvSpPr>
                <p:spPr>
                  <a:xfrm rot="5400000">
                    <a:off x="6463377" y="2907032"/>
                    <a:ext cx="300037" cy="1034793"/>
                  </a:xfrm>
                  <a:prstGeom prst="trapezoid">
                    <a:avLst>
                      <a:gd name="adj" fmla="val 5895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Trapezoid 29"/>
                  <p:cNvSpPr/>
                  <p:nvPr/>
                </p:nvSpPr>
                <p:spPr>
                  <a:xfrm rot="5400000">
                    <a:off x="5756482" y="3332750"/>
                    <a:ext cx="495680" cy="183356"/>
                  </a:xfrm>
                  <a:prstGeom prst="trapezoid">
                    <a:avLst>
                      <a:gd name="adj" fmla="val 52054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8" name="Trapezoid 27"/>
                <p:cNvSpPr/>
                <p:nvPr/>
              </p:nvSpPr>
              <p:spPr>
                <a:xfrm rot="16200000" flipV="1">
                  <a:off x="6215452" y="-111663"/>
                  <a:ext cx="289734" cy="3009900"/>
                </a:xfrm>
                <a:prstGeom prst="trapezoid">
                  <a:avLst>
                    <a:gd name="adj" fmla="val 32735"/>
                  </a:avLst>
                </a:prstGeom>
                <a:gradFill flip="none" rotWithShape="1">
                  <a:gsLst>
                    <a:gs pos="0">
                      <a:srgbClr val="FFFF11">
                        <a:alpha val="25000"/>
                      </a:srgbClr>
                    </a:gs>
                    <a:gs pos="50000">
                      <a:srgbClr val="FFFF00">
                        <a:alpha val="50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9" name="Group 58"/>
            <p:cNvGrpSpPr/>
            <p:nvPr/>
          </p:nvGrpSpPr>
          <p:grpSpPr>
            <a:xfrm>
              <a:off x="5852463" y="3735482"/>
              <a:ext cx="501237" cy="501237"/>
              <a:chOff x="5110162" y="2443162"/>
              <a:chExt cx="1971675" cy="1971675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110162" y="2443162"/>
                <a:ext cx="1971675" cy="1971675"/>
              </a:xfrm>
              <a:prstGeom prst="ellipse">
                <a:avLst/>
              </a:prstGeom>
              <a:blipFill dpi="0" rotWithShape="1">
                <a:blip r:embed="rId17">
                  <a:alphaModFix amt="50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073140" y="3406140"/>
                <a:ext cx="45719" cy="45719"/>
              </a:xfrm>
              <a:prstGeom prst="ellipse">
                <a:avLst/>
              </a:prstGeom>
              <a:solidFill>
                <a:srgbClr val="FFFF11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2713577"/>
              <a:ext cx="1199757" cy="52863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206" y="3513528"/>
              <a:ext cx="569692" cy="5721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261" y="2924738"/>
              <a:ext cx="480101" cy="503572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15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 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5B9BD5"/>
                </a:solidFill>
              </a:rPr>
              <a:t>·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untriquaGrafut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42" y="2944412"/>
            <a:ext cx="1054014" cy="109909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30" y="3458439"/>
            <a:ext cx="973971" cy="97397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580592" y="2558718"/>
            <a:ext cx="105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The Spire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290284" y="4043505"/>
            <a:ext cx="1041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Pillars of Creation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535721" y="4073526"/>
            <a:ext cx="1041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Cone Nebula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132109" y="2959442"/>
            <a:ext cx="995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Bubble Nebula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86070" y="5904695"/>
            <a:ext cx="206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Orion Nebula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839200" y="3399975"/>
            <a:ext cx="347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North American Nebula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087218" y="4408800"/>
            <a:ext cx="1041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Crab Nebula</a:t>
            </a:r>
          </a:p>
        </p:txBody>
      </p:sp>
    </p:spTree>
    <p:extLst>
      <p:ext uri="{BB962C8B-B14F-4D97-AF65-F5344CB8AC3E}">
        <p14:creationId xmlns:p14="http://schemas.microsoft.com/office/powerpoint/2010/main" val="5129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1" y="2881698"/>
            <a:ext cx="3086100" cy="30861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84" y="2850803"/>
            <a:ext cx="2612571" cy="22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8" b="-1171"/>
          <a:stretch/>
        </p:blipFill>
        <p:spPr>
          <a:xfrm>
            <a:off x="5027970" y="4510878"/>
            <a:ext cx="1998308" cy="1477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79590" y="2798248"/>
            <a:ext cx="1161074" cy="1089399"/>
            <a:chOff x="3630359" y="905991"/>
            <a:chExt cx="4644297" cy="43575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359" y="905991"/>
              <a:ext cx="909873" cy="18288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277" y="3819232"/>
              <a:ext cx="806670" cy="1444354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5231719" y="2558718"/>
              <a:ext cx="1430805" cy="1165758"/>
              <a:chOff x="3447989" y="762603"/>
              <a:chExt cx="4383743" cy="357168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7989" y="762603"/>
                <a:ext cx="2090687" cy="185867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7269" y="3488963"/>
                <a:ext cx="1154463" cy="845323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5616539" y="2781249"/>
                <a:ext cx="1110927" cy="936451"/>
                <a:chOff x="4167187" y="823179"/>
                <a:chExt cx="4469123" cy="3767227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0830" y="823179"/>
                  <a:ext cx="1935480" cy="2033555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0598" y="3347308"/>
                  <a:ext cx="1476614" cy="1009447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51" t="-2915" r="6580" b="9969"/>
                <a:stretch/>
              </p:blipFill>
              <p:spPr>
                <a:xfrm rot="4376718">
                  <a:off x="3750674" y="2816368"/>
                  <a:ext cx="2190551" cy="1357525"/>
                </a:xfrm>
                <a:prstGeom prst="rect">
                  <a:avLst/>
                </a:prstGeom>
              </p:spPr>
            </p:pic>
            <p:grpSp>
              <p:nvGrpSpPr>
                <p:cNvPr id="37" name="Group 36"/>
                <p:cNvGrpSpPr/>
                <p:nvPr/>
              </p:nvGrpSpPr>
              <p:grpSpPr>
                <a:xfrm>
                  <a:off x="5586759" y="3214038"/>
                  <a:ext cx="1016103" cy="423477"/>
                  <a:chOff x="378037" y="1090031"/>
                  <a:chExt cx="11776407" cy="4908007"/>
                </a:xfrm>
              </p:grpSpPr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90" t="16847" r="22542" b="23153"/>
                  <a:stretch/>
                </p:blipFill>
                <p:spPr>
                  <a:xfrm>
                    <a:off x="9441724" y="1090031"/>
                    <a:ext cx="2712720" cy="2872292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86966" y="2697646"/>
                    <a:ext cx="4399468" cy="3300392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520" t="9779" r="24146" b="7988"/>
                  <a:stretch/>
                </p:blipFill>
                <p:spPr>
                  <a:xfrm rot="19570417">
                    <a:off x="378037" y="1277212"/>
                    <a:ext cx="2910460" cy="4462702"/>
                  </a:xfrm>
                  <a:prstGeom prst="rect">
                    <a:avLst/>
                  </a:prstGeom>
                </p:spPr>
              </p:pic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4932947" y="3381737"/>
                    <a:ext cx="1378675" cy="1063296"/>
                    <a:chOff x="2401239" y="2968817"/>
                    <a:chExt cx="4109803" cy="3169664"/>
                  </a:xfrm>
                </p:grpSpPr>
                <p:grpSp>
                  <p:nvGrpSpPr>
                    <p:cNvPr id="47" name="Group 46"/>
                    <p:cNvGrpSpPr/>
                    <p:nvPr/>
                  </p:nvGrpSpPr>
                  <p:grpSpPr>
                    <a:xfrm>
                      <a:off x="6178826" y="3419085"/>
                      <a:ext cx="332216" cy="231658"/>
                      <a:chOff x="5970096" y="2932143"/>
                      <a:chExt cx="1328862" cy="926633"/>
                    </a:xfrm>
                  </p:grpSpPr>
                  <p:sp>
                    <p:nvSpPr>
                      <p:cNvPr id="49" name="Oval 48"/>
                      <p:cNvSpPr/>
                      <p:nvPr/>
                    </p:nvSpPr>
                    <p:spPr>
                      <a:xfrm>
                        <a:off x="7253238" y="2932143"/>
                        <a:ext cx="45720" cy="4572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  <a:effectLst>
                        <a:softEdge rad="127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50" name="Group 49"/>
                      <p:cNvGrpSpPr/>
                      <p:nvPr/>
                    </p:nvGrpSpPr>
                    <p:grpSpPr>
                      <a:xfrm>
                        <a:off x="5970096" y="3597032"/>
                        <a:ext cx="261744" cy="261744"/>
                        <a:chOff x="4869180" y="2202180"/>
                        <a:chExt cx="3223260" cy="3223260"/>
                      </a:xfrm>
                      <a:effectLst/>
                    </p:grpSpPr>
                    <p:sp>
                      <p:nvSpPr>
                        <p:cNvPr id="67" name="Oval 66"/>
                        <p:cNvSpPr/>
                        <p:nvPr/>
                      </p:nvSpPr>
                      <p:spPr>
                        <a:xfrm>
                          <a:off x="4869180" y="2202180"/>
                          <a:ext cx="3223260" cy="3223260"/>
                        </a:xfrm>
                        <a:prstGeom prst="ellipse">
                          <a:avLst/>
                        </a:prstGeom>
                        <a:blipFill dpi="0" rotWithShape="1">
                          <a:blip r:embed="rId15">
                            <a:alphaModFix amt="67000"/>
                          </a:blip>
                          <a:srcRect/>
                          <a:tile tx="0" ty="0" sx="100000" sy="100000" flip="none" algn="tl"/>
                        </a:blip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8" name="Oval 67"/>
                        <p:cNvSpPr/>
                        <p:nvPr/>
                      </p:nvSpPr>
                      <p:spPr>
                        <a:xfrm>
                          <a:off x="5451945" y="2784940"/>
                          <a:ext cx="2057730" cy="2057736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51" name="Oval 50"/>
                      <p:cNvSpPr/>
                      <p:nvPr/>
                    </p:nvSpPr>
                    <p:spPr>
                      <a:xfrm>
                        <a:off x="6263132" y="3586292"/>
                        <a:ext cx="28732" cy="28900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7171"/>
                          </a:gs>
                          <a:gs pos="50000">
                            <a:srgbClr val="FF7979"/>
                          </a:gs>
                          <a:gs pos="100000">
                            <a:srgbClr val="FE4C2E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Oval 51"/>
                      <p:cNvSpPr/>
                      <p:nvPr/>
                    </p:nvSpPr>
                    <p:spPr>
                      <a:xfrm>
                        <a:off x="6230172" y="3550296"/>
                        <a:ext cx="15988" cy="15988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C9C9"/>
                          </a:gs>
                          <a:gs pos="50000">
                            <a:srgbClr val="FF7979"/>
                          </a:gs>
                          <a:gs pos="100000">
                            <a:srgbClr val="FE2602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" name="Oval 52"/>
                      <p:cNvSpPr/>
                      <p:nvPr/>
                    </p:nvSpPr>
                    <p:spPr>
                      <a:xfrm>
                        <a:off x="6203960" y="3581488"/>
                        <a:ext cx="27460" cy="27620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7171"/>
                          </a:gs>
                          <a:gs pos="50000">
                            <a:srgbClr val="FF7979"/>
                          </a:gs>
                          <a:gs pos="100000">
                            <a:srgbClr val="FE4C2E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Oval 53"/>
                      <p:cNvSpPr/>
                      <p:nvPr/>
                    </p:nvSpPr>
                    <p:spPr>
                      <a:xfrm>
                        <a:off x="6210396" y="3559232"/>
                        <a:ext cx="15988" cy="15988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C9C9"/>
                          </a:gs>
                          <a:gs pos="50000">
                            <a:srgbClr val="FF7979"/>
                          </a:gs>
                          <a:gs pos="100000">
                            <a:srgbClr val="FE2602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Oval 54"/>
                      <p:cNvSpPr/>
                      <p:nvPr/>
                    </p:nvSpPr>
                    <p:spPr>
                      <a:xfrm>
                        <a:off x="6251608" y="3569720"/>
                        <a:ext cx="7472" cy="7472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A3A3"/>
                          </a:gs>
                          <a:gs pos="50000">
                            <a:srgbClr val="FF8B8B"/>
                          </a:gs>
                          <a:gs pos="100000">
                            <a:srgbClr val="FF3B3B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6" name="Oval 55"/>
                      <p:cNvSpPr/>
                      <p:nvPr/>
                    </p:nvSpPr>
                    <p:spPr>
                      <a:xfrm>
                        <a:off x="6237436" y="3573372"/>
                        <a:ext cx="6672" cy="6672"/>
                      </a:xfrm>
                      <a:prstGeom prst="ellipse">
                        <a:avLst/>
                      </a:prstGeom>
                      <a:solidFill>
                        <a:srgbClr val="F8FBFE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Oval 56"/>
                      <p:cNvSpPr/>
                      <p:nvPr/>
                    </p:nvSpPr>
                    <p:spPr>
                      <a:xfrm>
                        <a:off x="6243848" y="3583040"/>
                        <a:ext cx="4396" cy="4396"/>
                      </a:xfrm>
                      <a:prstGeom prst="ellipse">
                        <a:avLst/>
                      </a:prstGeom>
                      <a:solidFill>
                        <a:srgbClr val="DFECF9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Oval 57"/>
                      <p:cNvSpPr/>
                      <p:nvPr/>
                    </p:nvSpPr>
                    <p:spPr>
                      <a:xfrm>
                        <a:off x="6250852" y="3580920"/>
                        <a:ext cx="2288" cy="2288"/>
                      </a:xfrm>
                      <a:prstGeom prst="ellipse">
                        <a:avLst/>
                      </a:prstGeom>
                      <a:solidFill>
                        <a:srgbClr val="FF8264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9" name="Oval 58"/>
                      <p:cNvSpPr/>
                      <p:nvPr/>
                    </p:nvSpPr>
                    <p:spPr>
                      <a:xfrm>
                        <a:off x="6246236" y="3576740"/>
                        <a:ext cx="2984" cy="2984"/>
                      </a:xfrm>
                      <a:prstGeom prst="ellipse">
                        <a:avLst/>
                      </a:prstGeom>
                      <a:solidFill>
                        <a:srgbClr val="FF9966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" name="Oval 59"/>
                      <p:cNvSpPr/>
                      <p:nvPr/>
                    </p:nvSpPr>
                    <p:spPr>
                      <a:xfrm>
                        <a:off x="6246408" y="3580544"/>
                        <a:ext cx="1224" cy="1200"/>
                      </a:xfrm>
                      <a:prstGeom prst="ellipse">
                        <a:avLst/>
                      </a:prstGeom>
                      <a:solidFill>
                        <a:srgbClr val="F5F9FD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1" name="Oval 60"/>
                      <p:cNvSpPr/>
                      <p:nvPr/>
                    </p:nvSpPr>
                    <p:spPr>
                      <a:xfrm>
                        <a:off x="6256412" y="3581084"/>
                        <a:ext cx="6012" cy="6012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9797"/>
                          </a:gs>
                          <a:gs pos="50000">
                            <a:srgbClr val="FF5B5B"/>
                          </a:gs>
                          <a:gs pos="100000">
                            <a:srgbClr val="FF3B3B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2" name="Oval 61"/>
                      <p:cNvSpPr/>
                      <p:nvPr/>
                    </p:nvSpPr>
                    <p:spPr>
                      <a:xfrm>
                        <a:off x="6260392" y="3512464"/>
                        <a:ext cx="34212" cy="34412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7171"/>
                          </a:gs>
                          <a:gs pos="50000">
                            <a:srgbClr val="FF7979"/>
                          </a:gs>
                          <a:gs pos="100000">
                            <a:srgbClr val="FE4C2E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3" name="Oval 62"/>
                      <p:cNvSpPr/>
                      <p:nvPr/>
                    </p:nvSpPr>
                    <p:spPr>
                      <a:xfrm>
                        <a:off x="6280620" y="3552104"/>
                        <a:ext cx="28732" cy="28900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7171"/>
                          </a:gs>
                          <a:gs pos="50000">
                            <a:srgbClr val="FF7979"/>
                          </a:gs>
                          <a:gs pos="100000">
                            <a:srgbClr val="FE4C2E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4" name="Oval 63"/>
                      <p:cNvSpPr/>
                      <p:nvPr/>
                    </p:nvSpPr>
                    <p:spPr>
                      <a:xfrm>
                        <a:off x="6338848" y="3595972"/>
                        <a:ext cx="42480" cy="42820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834B"/>
                          </a:gs>
                          <a:gs pos="50000">
                            <a:srgbClr val="FE6238"/>
                          </a:gs>
                          <a:gs pos="100000">
                            <a:srgbClr val="D9200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5" name="Oval 64"/>
                      <p:cNvSpPr/>
                      <p:nvPr/>
                    </p:nvSpPr>
                    <p:spPr>
                      <a:xfrm>
                        <a:off x="6348732" y="3523156"/>
                        <a:ext cx="39568" cy="39568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834B"/>
                          </a:gs>
                          <a:gs pos="50000">
                            <a:srgbClr val="FE6238"/>
                          </a:gs>
                          <a:gs pos="100000">
                            <a:srgbClr val="D9200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6" name="Trapezoid 65"/>
                      <p:cNvSpPr/>
                      <p:nvPr/>
                    </p:nvSpPr>
                    <p:spPr>
                      <a:xfrm rot="16200000" flipV="1">
                        <a:off x="6231725" y="3266091"/>
                        <a:ext cx="23653" cy="298439"/>
                      </a:xfrm>
                      <a:prstGeom prst="trapezoid">
                        <a:avLst>
                          <a:gd name="adj" fmla="val 32735"/>
                        </a:avLst>
                      </a:prstGeom>
                      <a:gradFill flip="none" rotWithShape="1">
                        <a:gsLst>
                          <a:gs pos="0">
                            <a:srgbClr val="FFFF11">
                              <a:alpha val="25000"/>
                            </a:srgbClr>
                          </a:gs>
                          <a:gs pos="50000">
                            <a:srgbClr val="FFFF00">
                              <a:alpha val="50000"/>
                            </a:srgbClr>
                          </a:gs>
                          <a:gs pos="100000">
                            <a:srgbClr val="FFFF00">
                              <a:shade val="100000"/>
                              <a:satMod val="115000"/>
                            </a:srgb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pic>
                  <p:nvPicPr>
                    <p:cNvPr id="48" name="Picture 47"/>
                    <p:cNvPicPr>
                      <a:picLocks noChangeAspect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01239" y="2968817"/>
                      <a:ext cx="3631574" cy="3169664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5558220" y="2784679"/>
                  <a:ext cx="1098906" cy="97810"/>
                  <a:chOff x="4855369" y="1248420"/>
                  <a:chExt cx="3255181" cy="289734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 flipV="1">
                    <a:off x="7867649" y="1345823"/>
                    <a:ext cx="242901" cy="98838"/>
                    <a:chOff x="5912644" y="3176588"/>
                    <a:chExt cx="1218148" cy="495680"/>
                  </a:xfrm>
                </p:grpSpPr>
                <p:sp>
                  <p:nvSpPr>
                    <p:cNvPr id="41" name="Trapezoid 40"/>
                    <p:cNvSpPr/>
                    <p:nvPr/>
                  </p:nvSpPr>
                  <p:spPr>
                    <a:xfrm rot="5400000">
                      <a:off x="6463377" y="2907032"/>
                      <a:ext cx="300037" cy="1034793"/>
                    </a:xfrm>
                    <a:prstGeom prst="trapezoid">
                      <a:avLst>
                        <a:gd name="adj" fmla="val 5895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" name="Trapezoid 41"/>
                    <p:cNvSpPr/>
                    <p:nvPr/>
                  </p:nvSpPr>
                  <p:spPr>
                    <a:xfrm rot="5400000">
                      <a:off x="5756482" y="3332750"/>
                      <a:ext cx="495680" cy="183356"/>
                    </a:xfrm>
                    <a:prstGeom prst="trapezoid">
                      <a:avLst>
                        <a:gd name="adj" fmla="val 52054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0" name="Trapezoid 39"/>
                  <p:cNvSpPr/>
                  <p:nvPr/>
                </p:nvSpPr>
                <p:spPr>
                  <a:xfrm rot="16200000" flipV="1">
                    <a:off x="6215452" y="-111663"/>
                    <a:ext cx="289734" cy="3009900"/>
                  </a:xfrm>
                  <a:prstGeom prst="trapezoid">
                    <a:avLst>
                      <a:gd name="adj" fmla="val 32735"/>
                    </a:avLst>
                  </a:prstGeom>
                  <a:gradFill flip="none" rotWithShape="1">
                    <a:gsLst>
                      <a:gs pos="0">
                        <a:srgbClr val="FFFF11">
                          <a:alpha val="25000"/>
                        </a:srgbClr>
                      </a:gs>
                      <a:gs pos="50000">
                        <a:srgbClr val="FFFF00">
                          <a:alpha val="50000"/>
                        </a:srgbClr>
                      </a:gs>
                      <a:gs pos="100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5" name="Group 24"/>
              <p:cNvGrpSpPr/>
              <p:nvPr/>
            </p:nvGrpSpPr>
            <p:grpSpPr>
              <a:xfrm>
                <a:off x="5852463" y="3735482"/>
                <a:ext cx="501237" cy="501237"/>
                <a:chOff x="5110162" y="2443162"/>
                <a:chExt cx="1971675" cy="1971675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5110162" y="2443162"/>
                  <a:ext cx="1971675" cy="1971675"/>
                </a:xfrm>
                <a:prstGeom prst="ellipse">
                  <a:avLst/>
                </a:prstGeom>
                <a:blipFill dpi="0" rotWithShape="1">
                  <a:blip r:embed="rId17">
                    <a:alphaModFix amt="50000"/>
                  </a:blip>
                  <a:srcRect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6073140" y="3406140"/>
                  <a:ext cx="45719" cy="45719"/>
                </a:xfrm>
                <a:prstGeom prst="ellipse">
                  <a:avLst/>
                </a:prstGeom>
                <a:solidFill>
                  <a:srgbClr val="FFFF11"/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7700" y="2713577"/>
                <a:ext cx="1199757" cy="52863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2206" y="3513528"/>
                <a:ext cx="569692" cy="572169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2261" y="2924738"/>
                <a:ext cx="480101" cy="503572"/>
              </a:xfrm>
              <a:prstGeom prst="rect">
                <a:avLst/>
              </a:prstGeom>
            </p:spPr>
          </p:pic>
        </p:grp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642" y="2944412"/>
              <a:ext cx="1054014" cy="109909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130" y="3458439"/>
              <a:ext cx="973971" cy="973970"/>
            </a:xfrm>
            <a:prstGeom prst="rect">
              <a:avLst/>
            </a:prstGeom>
          </p:spPr>
        </p:pic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17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90" y="999324"/>
            <a:ext cx="1760220" cy="140039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02" y="3533359"/>
            <a:ext cx="808910" cy="7763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44" y="3559672"/>
            <a:ext cx="501182" cy="501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58" y="1066849"/>
            <a:ext cx="1943100" cy="1355086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3859532" y="2294397"/>
            <a:ext cx="16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Eagle Nebula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851190" y="2281662"/>
            <a:ext cx="162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Great Nebula in Carina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39890" y="3338593"/>
            <a:ext cx="1466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North American Nebula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285994" y="4022335"/>
            <a:ext cx="16200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Orion Nebula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201239" y="5742376"/>
            <a:ext cx="16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Cave Nebula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977978" y="5149959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Rosette Nebula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06849" y="5698777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Omega Centauri</a:t>
            </a:r>
          </a:p>
        </p:txBody>
      </p:sp>
    </p:spTree>
    <p:extLst>
      <p:ext uri="{BB962C8B-B14F-4D97-AF65-F5344CB8AC3E}">
        <p14:creationId xmlns:p14="http://schemas.microsoft.com/office/powerpoint/2010/main" val="25524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8" t="34664" r="19104" b="48851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40" y="1021851"/>
            <a:ext cx="1828719" cy="17680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76" y="4127890"/>
            <a:ext cx="1982224" cy="195579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313317" y="2837882"/>
            <a:ext cx="2097207" cy="1144983"/>
            <a:chOff x="5313317" y="2837882"/>
            <a:chExt cx="2097207" cy="114498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541" y="2837882"/>
              <a:ext cx="1144983" cy="114498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317" y="2864172"/>
              <a:ext cx="384161" cy="502186"/>
            </a:xfrm>
            <a:prstGeom prst="rect">
              <a:avLst/>
            </a:prstGeom>
          </p:spPr>
        </p:pic>
      </p:grp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3317" y="8823"/>
            <a:ext cx="15653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podial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unqua′lengthel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unciaGrafut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′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6326" y="686602"/>
            <a:ext cx="21612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′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unciaGrafut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biciaGrafut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6211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′foot-like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manipular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4374046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′hand-like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1" r="53052" b="72479"/>
          <a:stretch/>
        </p:blipFill>
        <p:spPr>
          <a:xfrm>
            <a:off x="9596121" y="5328791"/>
            <a:ext cx="2651760" cy="155448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30855" y="3348335"/>
            <a:ext cx="71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Quail</a:t>
            </a:r>
          </a:p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Egg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24600" y="3897058"/>
            <a:ext cx="84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Chicken Egg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28986" y="3789032"/>
            <a:ext cx="139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Softball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23" y="3352800"/>
            <a:ext cx="113236" cy="1559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01" y="3808336"/>
            <a:ext cx="360672" cy="36067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024441" y="2741934"/>
            <a:ext cx="179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Hummingbird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38631" y="4081724"/>
            <a:ext cx="926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Penny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804" y="3353228"/>
            <a:ext cx="96074" cy="530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68" y="3509868"/>
            <a:ext cx="143684" cy="932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01" y="3394927"/>
            <a:ext cx="45815" cy="545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r="985"/>
          <a:stretch/>
        </p:blipFill>
        <p:spPr>
          <a:xfrm flipH="1">
            <a:off x="6117679" y="3431962"/>
            <a:ext cx="42569" cy="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96" y="3722843"/>
            <a:ext cx="2538140" cy="253814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6" r="-3007"/>
          <a:stretch/>
        </p:blipFill>
        <p:spPr>
          <a:xfrm>
            <a:off x="0" y="1958321"/>
            <a:ext cx="3291840" cy="415494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15" y="697076"/>
            <a:ext cx="2743200" cy="204521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68" y="3242544"/>
            <a:ext cx="1012650" cy="1012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84" y="3232406"/>
            <a:ext cx="857270" cy="7501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18652" y="2619108"/>
            <a:ext cx="1578717" cy="1662851"/>
            <a:chOff x="3763958" y="999324"/>
            <a:chExt cx="4736152" cy="498855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68" b="-1171"/>
            <a:stretch/>
          </p:blipFill>
          <p:spPr>
            <a:xfrm>
              <a:off x="5027970" y="4510878"/>
              <a:ext cx="1998308" cy="147700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5479590" y="2798248"/>
              <a:ext cx="1161074" cy="1089399"/>
              <a:chOff x="3630359" y="905991"/>
              <a:chExt cx="4644297" cy="435759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0359" y="905991"/>
                <a:ext cx="909873" cy="18288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277" y="3819232"/>
                <a:ext cx="806670" cy="1444354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5231719" y="2558718"/>
                <a:ext cx="1430805" cy="1165758"/>
                <a:chOff x="3447989" y="762603"/>
                <a:chExt cx="4383743" cy="3571683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7989" y="762603"/>
                  <a:ext cx="2090687" cy="1858678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77269" y="3488963"/>
                  <a:ext cx="1154463" cy="845323"/>
                </a:xfrm>
                <a:prstGeom prst="rect">
                  <a:avLst/>
                </a:prstGeom>
              </p:spPr>
            </p:pic>
            <p:grpSp>
              <p:nvGrpSpPr>
                <p:cNvPr id="28" name="Group 27"/>
                <p:cNvGrpSpPr/>
                <p:nvPr/>
              </p:nvGrpSpPr>
              <p:grpSpPr>
                <a:xfrm>
                  <a:off x="5616539" y="2781249"/>
                  <a:ext cx="1110927" cy="936451"/>
                  <a:chOff x="4167187" y="823179"/>
                  <a:chExt cx="4469123" cy="3767227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00830" y="823179"/>
                    <a:ext cx="1935480" cy="2033555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00598" y="3347308"/>
                    <a:ext cx="1476614" cy="1009447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051" t="-2915" r="6580" b="9969"/>
                  <a:stretch/>
                </p:blipFill>
                <p:spPr>
                  <a:xfrm rot="4376718">
                    <a:off x="3750674" y="2816368"/>
                    <a:ext cx="2190551" cy="1357525"/>
                  </a:xfrm>
                  <a:prstGeom prst="rect">
                    <a:avLst/>
                  </a:prstGeom>
                </p:spPr>
              </p:pic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5586759" y="3214038"/>
                    <a:ext cx="1016103" cy="423477"/>
                    <a:chOff x="378037" y="1090031"/>
                    <a:chExt cx="11776407" cy="4908007"/>
                  </a:xfrm>
                </p:grpSpPr>
                <p:pic>
                  <p:nvPicPr>
                    <p:cNvPr id="45" name="Picture 44"/>
                    <p:cNvPicPr>
                      <a:picLocks noChangeAspect="1"/>
                    </p:cNvPicPr>
                    <p:nvPr/>
                  </p:nvPicPr>
                  <p:blipFill rotWithShape="1"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0790" t="16847" r="22542" b="23153"/>
                    <a:stretch/>
                  </p:blipFill>
                  <p:spPr>
                    <a:xfrm>
                      <a:off x="9441724" y="1090031"/>
                      <a:ext cx="2712720" cy="28722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Picture 45"/>
                    <p:cNvPicPr>
                      <a:picLocks noChangeAspect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86966" y="2697646"/>
                      <a:ext cx="4399468" cy="33003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Picture 46"/>
                    <p:cNvPicPr>
                      <a:picLocks noChangeAspect="1"/>
                    </p:cNvPicPr>
                    <p:nvPr/>
                  </p:nvPicPr>
                  <p:blipFill rotWithShape="1"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520" t="9779" r="24146" b="7988"/>
                    <a:stretch/>
                  </p:blipFill>
                  <p:spPr>
                    <a:xfrm rot="19570417">
                      <a:off x="378037" y="1277212"/>
                      <a:ext cx="2910460" cy="446270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8" name="Group 47"/>
                    <p:cNvGrpSpPr/>
                    <p:nvPr/>
                  </p:nvGrpSpPr>
                  <p:grpSpPr>
                    <a:xfrm>
                      <a:off x="4932947" y="3381737"/>
                      <a:ext cx="1378675" cy="1063296"/>
                      <a:chOff x="2401239" y="2968817"/>
                      <a:chExt cx="4109803" cy="3169664"/>
                    </a:xfrm>
                  </p:grpSpPr>
                  <p:grpSp>
                    <p:nvGrpSpPr>
                      <p:cNvPr id="49" name="Group 48"/>
                      <p:cNvGrpSpPr/>
                      <p:nvPr/>
                    </p:nvGrpSpPr>
                    <p:grpSpPr>
                      <a:xfrm>
                        <a:off x="6178826" y="3419085"/>
                        <a:ext cx="332216" cy="231658"/>
                        <a:chOff x="5970096" y="2932143"/>
                        <a:chExt cx="1328862" cy="926633"/>
                      </a:xfrm>
                    </p:grpSpPr>
                    <p:sp>
                      <p:nvSpPr>
                        <p:cNvPr id="51" name="Oval 50"/>
                        <p:cNvSpPr/>
                        <p:nvPr/>
                      </p:nvSpPr>
                      <p:spPr>
                        <a:xfrm>
                          <a:off x="7253238" y="2932143"/>
                          <a:ext cx="45720" cy="4572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effectLst>
                          <a:softEdge rad="127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52" name="Group 51"/>
                        <p:cNvGrpSpPr/>
                        <p:nvPr/>
                      </p:nvGrpSpPr>
                      <p:grpSpPr>
                        <a:xfrm>
                          <a:off x="5970096" y="3597032"/>
                          <a:ext cx="261744" cy="261744"/>
                          <a:chOff x="4869180" y="2202180"/>
                          <a:chExt cx="3223260" cy="3223260"/>
                        </a:xfrm>
                        <a:effectLst/>
                      </p:grpSpPr>
                      <p:sp>
                        <p:nvSpPr>
                          <p:cNvPr id="70" name="Oval 69"/>
                          <p:cNvSpPr/>
                          <p:nvPr/>
                        </p:nvSpPr>
                        <p:spPr>
                          <a:xfrm>
                            <a:off x="4869180" y="2202180"/>
                            <a:ext cx="3223260" cy="3223260"/>
                          </a:xfrm>
                          <a:prstGeom prst="ellipse">
                            <a:avLst/>
                          </a:prstGeom>
                          <a:blipFill dpi="0" rotWithShape="1">
                            <a:blip r:embed="rId18">
                              <a:alphaModFix amt="67000"/>
                            </a:blip>
                            <a:srcRect/>
                            <a:tile tx="0" ty="0" sx="100000" sy="100000" flip="none" algn="tl"/>
                          </a:blip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1" name="Oval 70"/>
                          <p:cNvSpPr/>
                          <p:nvPr/>
                        </p:nvSpPr>
                        <p:spPr>
                          <a:xfrm>
                            <a:off x="5451945" y="2784940"/>
                            <a:ext cx="2057730" cy="2057736"/>
                          </a:xfrm>
                          <a:prstGeom prst="ellipse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3" name="Oval 52"/>
                        <p:cNvSpPr/>
                        <p:nvPr/>
                      </p:nvSpPr>
                      <p:spPr>
                        <a:xfrm>
                          <a:off x="6263132" y="3586292"/>
                          <a:ext cx="28732" cy="28900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7171"/>
                            </a:gs>
                            <a:gs pos="50000">
                              <a:srgbClr val="FF7979"/>
                            </a:gs>
                            <a:gs pos="100000">
                              <a:srgbClr val="FE4C2E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5" name="Oval 54"/>
                        <p:cNvSpPr/>
                        <p:nvPr/>
                      </p:nvSpPr>
                      <p:spPr>
                        <a:xfrm>
                          <a:off x="6230172" y="3550296"/>
                          <a:ext cx="15988" cy="15988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C9C9"/>
                            </a:gs>
                            <a:gs pos="50000">
                              <a:srgbClr val="FF7979"/>
                            </a:gs>
                            <a:gs pos="100000">
                              <a:srgbClr val="FE2602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6" name="Oval 55"/>
                        <p:cNvSpPr/>
                        <p:nvPr/>
                      </p:nvSpPr>
                      <p:spPr>
                        <a:xfrm>
                          <a:off x="6203960" y="3581488"/>
                          <a:ext cx="27460" cy="27620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7171"/>
                            </a:gs>
                            <a:gs pos="50000">
                              <a:srgbClr val="FF7979"/>
                            </a:gs>
                            <a:gs pos="100000">
                              <a:srgbClr val="FE4C2E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7" name="Oval 56"/>
                        <p:cNvSpPr/>
                        <p:nvPr/>
                      </p:nvSpPr>
                      <p:spPr>
                        <a:xfrm>
                          <a:off x="6210396" y="3559232"/>
                          <a:ext cx="15988" cy="15988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C9C9"/>
                            </a:gs>
                            <a:gs pos="50000">
                              <a:srgbClr val="FF7979"/>
                            </a:gs>
                            <a:gs pos="100000">
                              <a:srgbClr val="FE2602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8" name="Oval 57"/>
                        <p:cNvSpPr/>
                        <p:nvPr/>
                      </p:nvSpPr>
                      <p:spPr>
                        <a:xfrm>
                          <a:off x="6251608" y="3569720"/>
                          <a:ext cx="7472" cy="7472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A3A3"/>
                            </a:gs>
                            <a:gs pos="50000">
                              <a:srgbClr val="FF8B8B"/>
                            </a:gs>
                            <a:gs pos="100000">
                              <a:srgbClr val="FF3B3B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9" name="Oval 58"/>
                        <p:cNvSpPr/>
                        <p:nvPr/>
                      </p:nvSpPr>
                      <p:spPr>
                        <a:xfrm>
                          <a:off x="6237436" y="3573372"/>
                          <a:ext cx="6672" cy="6672"/>
                        </a:xfrm>
                        <a:prstGeom prst="ellipse">
                          <a:avLst/>
                        </a:prstGeom>
                        <a:solidFill>
                          <a:srgbClr val="F8FBFE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0" name="Oval 59"/>
                        <p:cNvSpPr/>
                        <p:nvPr/>
                      </p:nvSpPr>
                      <p:spPr>
                        <a:xfrm>
                          <a:off x="6243848" y="3583040"/>
                          <a:ext cx="4396" cy="4396"/>
                        </a:xfrm>
                        <a:prstGeom prst="ellipse">
                          <a:avLst/>
                        </a:prstGeom>
                        <a:solidFill>
                          <a:srgbClr val="DFECF9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1" name="Oval 60"/>
                        <p:cNvSpPr/>
                        <p:nvPr/>
                      </p:nvSpPr>
                      <p:spPr>
                        <a:xfrm>
                          <a:off x="6250852" y="3580920"/>
                          <a:ext cx="2288" cy="2288"/>
                        </a:xfrm>
                        <a:prstGeom prst="ellipse">
                          <a:avLst/>
                        </a:prstGeom>
                        <a:solidFill>
                          <a:srgbClr val="FF8264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62" name="Oval 61"/>
                        <p:cNvSpPr/>
                        <p:nvPr/>
                      </p:nvSpPr>
                      <p:spPr>
                        <a:xfrm>
                          <a:off x="6246236" y="3576740"/>
                          <a:ext cx="2984" cy="2984"/>
                        </a:xfrm>
                        <a:prstGeom prst="ellipse">
                          <a:avLst/>
                        </a:prstGeom>
                        <a:solidFill>
                          <a:srgbClr val="FF9966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3" name="Oval 62"/>
                        <p:cNvSpPr/>
                        <p:nvPr/>
                      </p:nvSpPr>
                      <p:spPr>
                        <a:xfrm>
                          <a:off x="6246408" y="3580544"/>
                          <a:ext cx="1224" cy="1200"/>
                        </a:xfrm>
                        <a:prstGeom prst="ellipse">
                          <a:avLst/>
                        </a:prstGeom>
                        <a:solidFill>
                          <a:srgbClr val="F5F9FD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4" name="Oval 63"/>
                        <p:cNvSpPr/>
                        <p:nvPr/>
                      </p:nvSpPr>
                      <p:spPr>
                        <a:xfrm>
                          <a:off x="6256412" y="3581084"/>
                          <a:ext cx="6012" cy="6012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9797"/>
                            </a:gs>
                            <a:gs pos="50000">
                              <a:srgbClr val="FF5B5B"/>
                            </a:gs>
                            <a:gs pos="100000">
                              <a:srgbClr val="FF3B3B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5" name="Oval 64"/>
                        <p:cNvSpPr/>
                        <p:nvPr/>
                      </p:nvSpPr>
                      <p:spPr>
                        <a:xfrm>
                          <a:off x="6260392" y="3512464"/>
                          <a:ext cx="34212" cy="34412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7171"/>
                            </a:gs>
                            <a:gs pos="50000">
                              <a:srgbClr val="FF7979"/>
                            </a:gs>
                            <a:gs pos="100000">
                              <a:srgbClr val="FE4C2E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6" name="Oval 65"/>
                        <p:cNvSpPr/>
                        <p:nvPr/>
                      </p:nvSpPr>
                      <p:spPr>
                        <a:xfrm>
                          <a:off x="6280620" y="3552104"/>
                          <a:ext cx="28732" cy="28900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7171"/>
                            </a:gs>
                            <a:gs pos="50000">
                              <a:srgbClr val="FF7979"/>
                            </a:gs>
                            <a:gs pos="100000">
                              <a:srgbClr val="FE4C2E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7" name="Oval 66"/>
                        <p:cNvSpPr/>
                        <p:nvPr/>
                      </p:nvSpPr>
                      <p:spPr>
                        <a:xfrm>
                          <a:off x="6338848" y="3595972"/>
                          <a:ext cx="42480" cy="42820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834B"/>
                            </a:gs>
                            <a:gs pos="50000">
                              <a:srgbClr val="FE6238"/>
                            </a:gs>
                            <a:gs pos="100000">
                              <a:srgbClr val="D92001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8" name="Oval 67"/>
                        <p:cNvSpPr/>
                        <p:nvPr/>
                      </p:nvSpPr>
                      <p:spPr>
                        <a:xfrm>
                          <a:off x="6348732" y="3523156"/>
                          <a:ext cx="39568" cy="39568"/>
                        </a:xfrm>
                        <a:prstGeom prst="ellipse">
                          <a:avLst/>
                        </a:prstGeom>
                        <a:gradFill>
                          <a:gsLst>
                            <a:gs pos="0">
                              <a:srgbClr val="FF834B"/>
                            </a:gs>
                            <a:gs pos="50000">
                              <a:srgbClr val="FE6238"/>
                            </a:gs>
                            <a:gs pos="100000">
                              <a:srgbClr val="D92001"/>
                            </a:gs>
                          </a:gsLst>
                          <a:path path="circl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9" name="Trapezoid 68"/>
                        <p:cNvSpPr/>
                        <p:nvPr/>
                      </p:nvSpPr>
                      <p:spPr>
                        <a:xfrm rot="16200000" flipV="1">
                          <a:off x="6231725" y="3266091"/>
                          <a:ext cx="23653" cy="298439"/>
                        </a:xfrm>
                        <a:prstGeom prst="trapezoid">
                          <a:avLst>
                            <a:gd name="adj" fmla="val 32735"/>
                          </a:avLst>
                        </a:prstGeom>
                        <a:gradFill flip="none" rotWithShape="1">
                          <a:gsLst>
                            <a:gs pos="0">
                              <a:srgbClr val="FFFF11">
                                <a:alpha val="25000"/>
                              </a:srgbClr>
                            </a:gs>
                            <a:gs pos="50000">
                              <a:srgbClr val="FFFF00">
                                <a:alpha val="50000"/>
                              </a:srgbClr>
                            </a:gs>
                            <a:gs pos="100000">
                              <a:srgbClr val="FFFF00">
                                <a:shade val="100000"/>
                                <a:satMod val="115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pic>
                    <p:nvPicPr>
                      <p:cNvPr id="50" name="Picture 49"/>
                      <p:cNvPicPr>
                        <a:picLocks noChangeAspect="1"/>
                      </p:cNvPicPr>
                      <p:nvPr/>
                    </p:nvPicPr>
                    <p:blipFill>
                      <a:blip r:embed="rId1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401239" y="2968817"/>
                        <a:ext cx="3631574" cy="3169664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5558220" y="2784679"/>
                    <a:ext cx="1098906" cy="97810"/>
                    <a:chOff x="4855369" y="1248420"/>
                    <a:chExt cx="3255181" cy="289734"/>
                  </a:xfrm>
                </p:grpSpPr>
                <p:grpSp>
                  <p:nvGrpSpPr>
                    <p:cNvPr id="40" name="Group 39"/>
                    <p:cNvGrpSpPr/>
                    <p:nvPr/>
                  </p:nvGrpSpPr>
                  <p:grpSpPr>
                    <a:xfrm flipV="1">
                      <a:off x="7867649" y="1345823"/>
                      <a:ext cx="242901" cy="98838"/>
                      <a:chOff x="5912644" y="3176588"/>
                      <a:chExt cx="1218148" cy="495680"/>
                    </a:xfrm>
                  </p:grpSpPr>
                  <p:sp>
                    <p:nvSpPr>
                      <p:cNvPr id="42" name="Trapezoid 41"/>
                      <p:cNvSpPr/>
                      <p:nvPr/>
                    </p:nvSpPr>
                    <p:spPr>
                      <a:xfrm rot="5400000">
                        <a:off x="6463377" y="2907032"/>
                        <a:ext cx="300037" cy="1034793"/>
                      </a:xfrm>
                      <a:prstGeom prst="trapezoid">
                        <a:avLst>
                          <a:gd name="adj" fmla="val 5895"/>
                        </a:avLst>
                      </a:prstGeom>
                      <a:solidFill>
                        <a:schemeClr val="accent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3" name="Trapezoid 42"/>
                      <p:cNvSpPr/>
                      <p:nvPr/>
                    </p:nvSpPr>
                    <p:spPr>
                      <a:xfrm rot="5400000">
                        <a:off x="5756482" y="3332750"/>
                        <a:ext cx="495680" cy="183356"/>
                      </a:xfrm>
                      <a:prstGeom prst="trapezoid">
                        <a:avLst>
                          <a:gd name="adj" fmla="val 52054"/>
                        </a:avLst>
                      </a:prstGeom>
                      <a:solidFill>
                        <a:schemeClr val="accent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1" name="Trapezoid 40"/>
                    <p:cNvSpPr/>
                    <p:nvPr/>
                  </p:nvSpPr>
                  <p:spPr>
                    <a:xfrm rot="16200000" flipV="1">
                      <a:off x="6215452" y="-111663"/>
                      <a:ext cx="289734" cy="3009900"/>
                    </a:xfrm>
                    <a:prstGeom prst="trapezoid">
                      <a:avLst>
                        <a:gd name="adj" fmla="val 32735"/>
                      </a:avLst>
                    </a:prstGeom>
                    <a:gradFill flip="none" rotWithShape="1">
                      <a:gsLst>
                        <a:gs pos="0">
                          <a:srgbClr val="FFFF11">
                            <a:alpha val="25000"/>
                          </a:srgbClr>
                        </a:gs>
                        <a:gs pos="50000">
                          <a:srgbClr val="FFFF00">
                            <a:alpha val="50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5852463" y="3735482"/>
                  <a:ext cx="501237" cy="501237"/>
                  <a:chOff x="5110162" y="2443162"/>
                  <a:chExt cx="1971675" cy="1971675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5110162" y="2443162"/>
                    <a:ext cx="1971675" cy="1971675"/>
                  </a:xfrm>
                  <a:prstGeom prst="ellipse">
                    <a:avLst/>
                  </a:prstGeom>
                  <a:blipFill dpi="0" rotWithShape="1">
                    <a:blip r:embed="rId20">
                      <a:alphaModFix amt="5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6073140" y="3406140"/>
                    <a:ext cx="45719" cy="45719"/>
                  </a:xfrm>
                  <a:prstGeom prst="ellipse">
                    <a:avLst/>
                  </a:prstGeom>
                  <a:solidFill>
                    <a:srgbClr val="FFFF11"/>
                  </a:solidFill>
                  <a:ln>
                    <a:noFill/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57700" y="2713577"/>
                  <a:ext cx="1199757" cy="528639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2206" y="3513528"/>
                  <a:ext cx="569692" cy="572169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72261" y="2924738"/>
                  <a:ext cx="480101" cy="50357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0642" y="2944412"/>
                <a:ext cx="1054014" cy="1099093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1130" y="3458439"/>
                <a:ext cx="973971" cy="973970"/>
              </a:xfrm>
              <a:prstGeom prst="rect">
                <a:avLst/>
              </a:prstGeom>
            </p:spPr>
          </p:pic>
        </p:grp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890" y="999324"/>
              <a:ext cx="1760220" cy="140039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502" y="3533359"/>
              <a:ext cx="808910" cy="77637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544" y="3559672"/>
              <a:ext cx="501182" cy="50118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958" y="1066849"/>
              <a:ext cx="1943100" cy="1355086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16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5B9BD5"/>
                </a:solidFill>
              </a:rPr>
              <a:t>·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unquadquaGrafut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693479" y="2449766"/>
            <a:ext cx="185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Barnard’s</a:t>
            </a:r>
          </a:p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Loop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983243" y="4163858"/>
            <a:ext cx="1326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Omega Centauri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906674" y="3916546"/>
            <a:ext cx="1326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Rosette Nebula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-244785" y="6073169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Tarantula Nebula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982619" y="6198651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Messier 54</a:t>
            </a:r>
          </a:p>
        </p:txBody>
      </p:sp>
    </p:spTree>
    <p:extLst>
      <p:ext uri="{BB962C8B-B14F-4D97-AF65-F5344CB8AC3E}">
        <p14:creationId xmlns:p14="http://schemas.microsoft.com/office/powerpoint/2010/main" val="24126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" b="68749"/>
          <a:stretch/>
        </p:blipFill>
        <p:spPr>
          <a:xfrm>
            <a:off x="69755" y="4600575"/>
            <a:ext cx="11341397" cy="2286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392" y="944628"/>
            <a:ext cx="3486150" cy="27434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14593" y="2749903"/>
            <a:ext cx="1169622" cy="891124"/>
            <a:chOff x="4296468" y="849476"/>
            <a:chExt cx="4705247" cy="35848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515" y="849476"/>
              <a:ext cx="2743200" cy="204521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468" y="3394944"/>
              <a:ext cx="1012650" cy="10126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9884" y="3384806"/>
              <a:ext cx="857270" cy="750111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5471052" y="2771508"/>
              <a:ext cx="1578717" cy="1662851"/>
              <a:chOff x="3763958" y="999324"/>
              <a:chExt cx="4736152" cy="49885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468" b="-1171"/>
              <a:stretch/>
            </p:blipFill>
            <p:spPr>
              <a:xfrm>
                <a:off x="5027970" y="4510878"/>
                <a:ext cx="1998308" cy="1477000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5479590" y="2798248"/>
                <a:ext cx="1161074" cy="1089399"/>
                <a:chOff x="3630359" y="905991"/>
                <a:chExt cx="4644297" cy="4357595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0359" y="905991"/>
                  <a:ext cx="909873" cy="182880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9277" y="3819232"/>
                  <a:ext cx="806670" cy="1444354"/>
                </a:xfrm>
                <a:prstGeom prst="rect">
                  <a:avLst/>
                </a:prstGeom>
              </p:spPr>
            </p:pic>
            <p:grpSp>
              <p:nvGrpSpPr>
                <p:cNvPr id="30" name="Group 29"/>
                <p:cNvGrpSpPr/>
                <p:nvPr/>
              </p:nvGrpSpPr>
              <p:grpSpPr>
                <a:xfrm>
                  <a:off x="5231719" y="2558718"/>
                  <a:ext cx="1430805" cy="1165758"/>
                  <a:chOff x="3447989" y="762603"/>
                  <a:chExt cx="4383743" cy="3571683"/>
                </a:xfrm>
              </p:grpSpPr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47989" y="762603"/>
                    <a:ext cx="2090687" cy="1858678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77269" y="3488963"/>
                    <a:ext cx="1154463" cy="845323"/>
                  </a:xfrm>
                  <a:prstGeom prst="rect">
                    <a:avLst/>
                  </a:prstGeom>
                </p:spPr>
              </p:pic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5616539" y="2781249"/>
                    <a:ext cx="1110927" cy="936451"/>
                    <a:chOff x="4167187" y="823179"/>
                    <a:chExt cx="4469123" cy="3767227"/>
                  </a:xfrm>
                </p:grpSpPr>
                <p:pic>
                  <p:nvPicPr>
                    <p:cNvPr id="44" name="Picture 43"/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00830" y="823179"/>
                      <a:ext cx="1935480" cy="203355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Picture 44"/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00598" y="3347308"/>
                      <a:ext cx="1476614" cy="100944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Picture 45"/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051" t="-2915" r="6580" b="9969"/>
                    <a:stretch/>
                  </p:blipFill>
                  <p:spPr>
                    <a:xfrm rot="4376718">
                      <a:off x="3750674" y="2816368"/>
                      <a:ext cx="2190551" cy="135752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7" name="Group 46"/>
                    <p:cNvGrpSpPr/>
                    <p:nvPr/>
                  </p:nvGrpSpPr>
                  <p:grpSpPr>
                    <a:xfrm>
                      <a:off x="5586759" y="3214038"/>
                      <a:ext cx="1016103" cy="423477"/>
                      <a:chOff x="378037" y="1090031"/>
                      <a:chExt cx="11776407" cy="4908007"/>
                    </a:xfrm>
                  </p:grpSpPr>
                  <p:pic>
                    <p:nvPicPr>
                      <p:cNvPr id="53" name="Picture 5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790" t="16847" r="22542" b="23153"/>
                      <a:stretch/>
                    </p:blipFill>
                    <p:spPr>
                      <a:xfrm>
                        <a:off x="9441724" y="1090031"/>
                        <a:ext cx="2712720" cy="287229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4" name="Picture 53"/>
                      <p:cNvPicPr>
                        <a:picLocks noChangeAspect="1"/>
                      </p:cNvPicPr>
                      <p:nvPr/>
                    </p:nvPicPr>
                    <p:blipFill>
                      <a:blip r:embed="rId1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686966" y="2697646"/>
                        <a:ext cx="4399468" cy="330039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5" name="Picture 5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520" t="9779" r="24146" b="7988"/>
                      <a:stretch/>
                    </p:blipFill>
                    <p:spPr>
                      <a:xfrm rot="19570417">
                        <a:off x="378037" y="1277212"/>
                        <a:ext cx="2910460" cy="4462702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56" name="Group 55"/>
                      <p:cNvGrpSpPr/>
                      <p:nvPr/>
                    </p:nvGrpSpPr>
                    <p:grpSpPr>
                      <a:xfrm>
                        <a:off x="4932947" y="3381737"/>
                        <a:ext cx="1378675" cy="1063296"/>
                        <a:chOff x="2401239" y="2968817"/>
                        <a:chExt cx="4109803" cy="3169664"/>
                      </a:xfrm>
                    </p:grpSpPr>
                    <p:grpSp>
                      <p:nvGrpSpPr>
                        <p:cNvPr id="57" name="Group 56"/>
                        <p:cNvGrpSpPr/>
                        <p:nvPr/>
                      </p:nvGrpSpPr>
                      <p:grpSpPr>
                        <a:xfrm>
                          <a:off x="6178826" y="3419085"/>
                          <a:ext cx="332216" cy="231658"/>
                          <a:chOff x="5970096" y="2932143"/>
                          <a:chExt cx="1328862" cy="926633"/>
                        </a:xfrm>
                      </p:grpSpPr>
                      <p:sp>
                        <p:nvSpPr>
                          <p:cNvPr id="59" name="Oval 58"/>
                          <p:cNvSpPr/>
                          <p:nvPr/>
                        </p:nvSpPr>
                        <p:spPr>
                          <a:xfrm>
                            <a:off x="7253238" y="2932143"/>
                            <a:ext cx="45720" cy="45720"/>
                          </a:xfrm>
                          <a:prstGeom prst="ellipse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effectLst>
                            <a:softEdge rad="12700"/>
                          </a:effectLst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grpSp>
                        <p:nvGrpSpPr>
                          <p:cNvPr id="60" name="Group 59"/>
                          <p:cNvGrpSpPr/>
                          <p:nvPr/>
                        </p:nvGrpSpPr>
                        <p:grpSpPr>
                          <a:xfrm>
                            <a:off x="5970096" y="3597032"/>
                            <a:ext cx="261744" cy="261744"/>
                            <a:chOff x="4869180" y="2202180"/>
                            <a:chExt cx="3223260" cy="3223260"/>
                          </a:xfrm>
                          <a:effectLst/>
                        </p:grpSpPr>
                        <p:sp>
                          <p:nvSpPr>
                            <p:cNvPr id="77" name="Oval 76"/>
                            <p:cNvSpPr/>
                            <p:nvPr/>
                          </p:nvSpPr>
                          <p:spPr>
                            <a:xfrm>
                              <a:off x="4869180" y="2202180"/>
                              <a:ext cx="3223260" cy="3223260"/>
                            </a:xfrm>
                            <a:prstGeom prst="ellipse">
                              <a:avLst/>
                            </a:prstGeom>
                            <a:blipFill dpi="0" rotWithShape="1">
                              <a:blip r:embed="rId20">
                                <a:alphaModFix amt="67000"/>
                              </a:blip>
                              <a:srcRect/>
                              <a:tile tx="0" ty="0" sx="100000" sy="100000" flip="none" algn="tl"/>
                            </a:blip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8" name="Oval 77"/>
                            <p:cNvSpPr/>
                            <p:nvPr/>
                          </p:nvSpPr>
                          <p:spPr>
                            <a:xfrm>
                              <a:off x="5451945" y="2784940"/>
                              <a:ext cx="2057730" cy="2057736"/>
                            </a:xfrm>
                            <a:prstGeom prst="ellipse">
                              <a:avLst/>
                            </a:prstGeom>
                            <a:solidFill>
                              <a:schemeClr val="tx1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61" name="Oval 60"/>
                          <p:cNvSpPr/>
                          <p:nvPr/>
                        </p:nvSpPr>
                        <p:spPr>
                          <a:xfrm>
                            <a:off x="6263132" y="3586292"/>
                            <a:ext cx="28732" cy="28900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7171"/>
                              </a:gs>
                              <a:gs pos="50000">
                                <a:srgbClr val="FF7979"/>
                              </a:gs>
                              <a:gs pos="100000">
                                <a:srgbClr val="FE4C2E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2" name="Oval 61"/>
                          <p:cNvSpPr/>
                          <p:nvPr/>
                        </p:nvSpPr>
                        <p:spPr>
                          <a:xfrm>
                            <a:off x="6230172" y="3550296"/>
                            <a:ext cx="15988" cy="15988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C9C9"/>
                              </a:gs>
                              <a:gs pos="50000">
                                <a:srgbClr val="FF7979"/>
                              </a:gs>
                              <a:gs pos="100000">
                                <a:srgbClr val="FE2602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3" name="Oval 62"/>
                          <p:cNvSpPr/>
                          <p:nvPr/>
                        </p:nvSpPr>
                        <p:spPr>
                          <a:xfrm>
                            <a:off x="6203960" y="3581488"/>
                            <a:ext cx="27460" cy="27620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7171"/>
                              </a:gs>
                              <a:gs pos="50000">
                                <a:srgbClr val="FF7979"/>
                              </a:gs>
                              <a:gs pos="100000">
                                <a:srgbClr val="FE4C2E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4" name="Oval 63"/>
                          <p:cNvSpPr/>
                          <p:nvPr/>
                        </p:nvSpPr>
                        <p:spPr>
                          <a:xfrm>
                            <a:off x="6210396" y="3559232"/>
                            <a:ext cx="15988" cy="15988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C9C9"/>
                              </a:gs>
                              <a:gs pos="50000">
                                <a:srgbClr val="FF7979"/>
                              </a:gs>
                              <a:gs pos="100000">
                                <a:srgbClr val="FE2602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5" name="Oval 64"/>
                          <p:cNvSpPr/>
                          <p:nvPr/>
                        </p:nvSpPr>
                        <p:spPr>
                          <a:xfrm>
                            <a:off x="6251608" y="3569720"/>
                            <a:ext cx="7472" cy="7472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A3A3"/>
                              </a:gs>
                              <a:gs pos="50000">
                                <a:srgbClr val="FF8B8B"/>
                              </a:gs>
                              <a:gs pos="100000">
                                <a:srgbClr val="FF3B3B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6" name="Oval 65"/>
                          <p:cNvSpPr/>
                          <p:nvPr/>
                        </p:nvSpPr>
                        <p:spPr>
                          <a:xfrm>
                            <a:off x="6237436" y="3573372"/>
                            <a:ext cx="6672" cy="6672"/>
                          </a:xfrm>
                          <a:prstGeom prst="ellipse">
                            <a:avLst/>
                          </a:prstGeom>
                          <a:solidFill>
                            <a:srgbClr val="F8FBFE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7" name="Oval 66"/>
                          <p:cNvSpPr/>
                          <p:nvPr/>
                        </p:nvSpPr>
                        <p:spPr>
                          <a:xfrm>
                            <a:off x="6243848" y="3583040"/>
                            <a:ext cx="4396" cy="4396"/>
                          </a:xfrm>
                          <a:prstGeom prst="ellipse">
                            <a:avLst/>
                          </a:prstGeom>
                          <a:solidFill>
                            <a:srgbClr val="DFECF9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8" name="Oval 67"/>
                          <p:cNvSpPr/>
                          <p:nvPr/>
                        </p:nvSpPr>
                        <p:spPr>
                          <a:xfrm>
                            <a:off x="6250852" y="3580920"/>
                            <a:ext cx="2288" cy="2288"/>
                          </a:xfrm>
                          <a:prstGeom prst="ellipse">
                            <a:avLst/>
                          </a:prstGeom>
                          <a:solidFill>
                            <a:srgbClr val="FF8264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69" name="Oval 68"/>
                          <p:cNvSpPr/>
                          <p:nvPr/>
                        </p:nvSpPr>
                        <p:spPr>
                          <a:xfrm>
                            <a:off x="6246236" y="3576740"/>
                            <a:ext cx="2984" cy="2984"/>
                          </a:xfrm>
                          <a:prstGeom prst="ellipse">
                            <a:avLst/>
                          </a:prstGeom>
                          <a:solidFill>
                            <a:srgbClr val="FF9966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0" name="Oval 69"/>
                          <p:cNvSpPr/>
                          <p:nvPr/>
                        </p:nvSpPr>
                        <p:spPr>
                          <a:xfrm>
                            <a:off x="6246408" y="3580544"/>
                            <a:ext cx="1224" cy="1200"/>
                          </a:xfrm>
                          <a:prstGeom prst="ellipse">
                            <a:avLst/>
                          </a:prstGeom>
                          <a:solidFill>
                            <a:srgbClr val="F5F9FD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1" name="Oval 70"/>
                          <p:cNvSpPr/>
                          <p:nvPr/>
                        </p:nvSpPr>
                        <p:spPr>
                          <a:xfrm>
                            <a:off x="6256412" y="3581084"/>
                            <a:ext cx="6012" cy="6012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9797"/>
                              </a:gs>
                              <a:gs pos="50000">
                                <a:srgbClr val="FF5B5B"/>
                              </a:gs>
                              <a:gs pos="100000">
                                <a:srgbClr val="FF3B3B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2" name="Oval 71"/>
                          <p:cNvSpPr/>
                          <p:nvPr/>
                        </p:nvSpPr>
                        <p:spPr>
                          <a:xfrm>
                            <a:off x="6260392" y="3512464"/>
                            <a:ext cx="34212" cy="34412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7171"/>
                              </a:gs>
                              <a:gs pos="50000">
                                <a:srgbClr val="FF7979"/>
                              </a:gs>
                              <a:gs pos="100000">
                                <a:srgbClr val="FE4C2E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3" name="Oval 72"/>
                          <p:cNvSpPr/>
                          <p:nvPr/>
                        </p:nvSpPr>
                        <p:spPr>
                          <a:xfrm>
                            <a:off x="6280620" y="3552104"/>
                            <a:ext cx="28732" cy="28900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7171"/>
                              </a:gs>
                              <a:gs pos="50000">
                                <a:srgbClr val="FF7979"/>
                              </a:gs>
                              <a:gs pos="100000">
                                <a:srgbClr val="FE4C2E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4" name="Oval 73"/>
                          <p:cNvSpPr/>
                          <p:nvPr/>
                        </p:nvSpPr>
                        <p:spPr>
                          <a:xfrm>
                            <a:off x="6338848" y="3595972"/>
                            <a:ext cx="42480" cy="42820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834B"/>
                              </a:gs>
                              <a:gs pos="50000">
                                <a:srgbClr val="FE6238"/>
                              </a:gs>
                              <a:gs pos="100000">
                                <a:srgbClr val="D92001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5" name="Oval 74"/>
                          <p:cNvSpPr/>
                          <p:nvPr/>
                        </p:nvSpPr>
                        <p:spPr>
                          <a:xfrm>
                            <a:off x="6348732" y="3523156"/>
                            <a:ext cx="39568" cy="39568"/>
                          </a:xfrm>
                          <a:prstGeom prst="ellipse">
                            <a:avLst/>
                          </a:prstGeom>
                          <a:gradFill>
                            <a:gsLst>
                              <a:gs pos="0">
                                <a:srgbClr val="FF834B"/>
                              </a:gs>
                              <a:gs pos="50000">
                                <a:srgbClr val="FE6238"/>
                              </a:gs>
                              <a:gs pos="100000">
                                <a:srgbClr val="D92001"/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</a:gra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6" name="Trapezoid 75"/>
                          <p:cNvSpPr/>
                          <p:nvPr/>
                        </p:nvSpPr>
                        <p:spPr>
                          <a:xfrm rot="16200000" flipV="1">
                            <a:off x="6231725" y="3266091"/>
                            <a:ext cx="23653" cy="298439"/>
                          </a:xfrm>
                          <a:prstGeom prst="trapezoid">
                            <a:avLst>
                              <a:gd name="adj" fmla="val 32735"/>
                            </a:avLst>
                          </a:prstGeom>
                          <a:gradFill flip="none" rotWithShape="1">
                            <a:gsLst>
                              <a:gs pos="0">
                                <a:srgbClr val="FFFF11">
                                  <a:alpha val="25000"/>
                                </a:srgbClr>
                              </a:gs>
                              <a:gs pos="50000">
                                <a:srgbClr val="FFFF00">
                                  <a:alpha val="50000"/>
                                </a:srgbClr>
                              </a:gs>
                              <a:gs pos="100000">
                                <a:srgbClr val="FFFF00">
                                  <a:shade val="100000"/>
                                  <a:satMod val="115000"/>
                                </a:srgbClr>
                              </a:gs>
                            </a:gsLst>
                            <a:lin ang="16200000" scaled="1"/>
                            <a:tileRect/>
                          </a:gra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pic>
                      <p:nvPicPr>
                        <p:cNvPr id="58" name="Picture 5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401239" y="2968817"/>
                          <a:ext cx="3631574" cy="3169664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8" name="Group 47"/>
                    <p:cNvGrpSpPr/>
                    <p:nvPr/>
                  </p:nvGrpSpPr>
                  <p:grpSpPr>
                    <a:xfrm>
                      <a:off x="5558220" y="2784679"/>
                      <a:ext cx="1098906" cy="97810"/>
                      <a:chOff x="4855369" y="1248420"/>
                      <a:chExt cx="3255181" cy="289734"/>
                    </a:xfrm>
                  </p:grpSpPr>
                  <p:grpSp>
                    <p:nvGrpSpPr>
                      <p:cNvPr id="49" name="Group 48"/>
                      <p:cNvGrpSpPr/>
                      <p:nvPr/>
                    </p:nvGrpSpPr>
                    <p:grpSpPr>
                      <a:xfrm flipV="1">
                        <a:off x="7867649" y="1345823"/>
                        <a:ext cx="242901" cy="98838"/>
                        <a:chOff x="5912644" y="3176588"/>
                        <a:chExt cx="1218148" cy="495680"/>
                      </a:xfrm>
                    </p:grpSpPr>
                    <p:sp>
                      <p:nvSpPr>
                        <p:cNvPr id="51" name="Trapezoid 50"/>
                        <p:cNvSpPr/>
                        <p:nvPr/>
                      </p:nvSpPr>
                      <p:spPr>
                        <a:xfrm rot="5400000">
                          <a:off x="6463377" y="2907032"/>
                          <a:ext cx="300037" cy="1034793"/>
                        </a:xfrm>
                        <a:prstGeom prst="trapezoid">
                          <a:avLst>
                            <a:gd name="adj" fmla="val 5895"/>
                          </a:avLst>
                        </a:prstGeom>
                        <a:solidFill>
                          <a:schemeClr val="accent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2" name="Trapezoid 51"/>
                        <p:cNvSpPr/>
                        <p:nvPr/>
                      </p:nvSpPr>
                      <p:spPr>
                        <a:xfrm rot="5400000">
                          <a:off x="5756482" y="3332750"/>
                          <a:ext cx="495680" cy="183356"/>
                        </a:xfrm>
                        <a:prstGeom prst="trapezoid">
                          <a:avLst>
                            <a:gd name="adj" fmla="val 52054"/>
                          </a:avLst>
                        </a:prstGeom>
                        <a:solidFill>
                          <a:schemeClr val="accent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50" name="Trapezoid 49"/>
                      <p:cNvSpPr/>
                      <p:nvPr/>
                    </p:nvSpPr>
                    <p:spPr>
                      <a:xfrm rot="16200000" flipV="1">
                        <a:off x="6215452" y="-111663"/>
                        <a:ext cx="289734" cy="3009900"/>
                      </a:xfrm>
                      <a:prstGeom prst="trapezoid">
                        <a:avLst>
                          <a:gd name="adj" fmla="val 32735"/>
                        </a:avLst>
                      </a:prstGeom>
                      <a:gradFill flip="none" rotWithShape="1">
                        <a:gsLst>
                          <a:gs pos="0">
                            <a:srgbClr val="FFFF11">
                              <a:alpha val="25000"/>
                            </a:srgbClr>
                          </a:gs>
                          <a:gs pos="50000">
                            <a:srgbClr val="FFFF00">
                              <a:alpha val="50000"/>
                            </a:srgbClr>
                          </a:gs>
                          <a:gs pos="100000">
                            <a:srgbClr val="FFFF00">
                              <a:shade val="100000"/>
                              <a:satMod val="115000"/>
                            </a:srgb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5852463" y="3735482"/>
                    <a:ext cx="501237" cy="501237"/>
                    <a:chOff x="5110162" y="2443162"/>
                    <a:chExt cx="1971675" cy="1971675"/>
                  </a:xfrm>
                </p:grpSpPr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5110162" y="2443162"/>
                      <a:ext cx="1971675" cy="1971675"/>
                    </a:xfrm>
                    <a:prstGeom prst="ellipse">
                      <a:avLst/>
                    </a:prstGeom>
                    <a:blipFill dpi="0" rotWithShape="1">
                      <a:blip r:embed="rId22">
                        <a:alphaModFix amt="50000"/>
                      </a:blip>
                      <a:srcRect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6073140" y="3406140"/>
                      <a:ext cx="45719" cy="45719"/>
                    </a:xfrm>
                    <a:prstGeom prst="ellipse">
                      <a:avLst/>
                    </a:prstGeom>
                    <a:solidFill>
                      <a:srgbClr val="FFFF11"/>
                    </a:solidFill>
                    <a:ln>
                      <a:noFill/>
                    </a:ln>
                    <a:effectLst>
                      <a:softEdge rad="1270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57700" y="2713577"/>
                    <a:ext cx="1199757" cy="528639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82206" y="3513528"/>
                    <a:ext cx="569692" cy="572169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72261" y="2924738"/>
                    <a:ext cx="480101" cy="50357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642" y="2944412"/>
                  <a:ext cx="1054014" cy="1099093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1130" y="3458439"/>
                  <a:ext cx="973971" cy="973970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9890" y="999324"/>
                <a:ext cx="1760220" cy="140039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9502" y="3533359"/>
                <a:ext cx="808910" cy="77637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8544" y="3559672"/>
                <a:ext cx="501182" cy="501182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3958" y="1066849"/>
                <a:ext cx="1943100" cy="1355086"/>
              </a:xfrm>
              <a:prstGeom prst="rect">
                <a:avLst/>
              </a:prstGeom>
            </p:spPr>
          </p:pic>
        </p:grp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18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77" y="3482450"/>
            <a:ext cx="628449" cy="62844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09" y="3045551"/>
            <a:ext cx="1018833" cy="1028772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4258558" y="4113464"/>
            <a:ext cx="1326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Tarantula Nebula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556634" y="4113464"/>
            <a:ext cx="1326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Messier 54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927677" y="3634374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Leo II Dwarf Galaxy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77644" y="5221404"/>
            <a:ext cx="56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Canes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Venatici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Dwarf Galaxy</a:t>
            </a:r>
          </a:p>
        </p:txBody>
      </p:sp>
    </p:spTree>
    <p:extLst>
      <p:ext uri="{BB962C8B-B14F-4D97-AF65-F5344CB8AC3E}">
        <p14:creationId xmlns:p14="http://schemas.microsoft.com/office/powerpoint/2010/main" val="371638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28459" r="-2597" b="-4227"/>
          <a:stretch/>
        </p:blipFill>
        <p:spPr>
          <a:xfrm>
            <a:off x="0" y="0"/>
            <a:ext cx="5394960" cy="3657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86290" y="2570201"/>
            <a:ext cx="3779366" cy="3655985"/>
            <a:chOff x="222155" y="1097028"/>
            <a:chExt cx="11341397" cy="10971147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55" y="4752975"/>
              <a:ext cx="11341397" cy="731520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7000" contrast="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792" y="1097028"/>
              <a:ext cx="3486150" cy="274341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509480" y="3199745"/>
            <a:ext cx="1060062" cy="459454"/>
            <a:chOff x="4358609" y="2749903"/>
            <a:chExt cx="3140117" cy="1360996"/>
          </a:xfrm>
        </p:grpSpPr>
        <p:grpSp>
          <p:nvGrpSpPr>
            <p:cNvPr id="18" name="Group 17"/>
            <p:cNvGrpSpPr/>
            <p:nvPr/>
          </p:nvGrpSpPr>
          <p:grpSpPr>
            <a:xfrm>
              <a:off x="5614593" y="2749903"/>
              <a:ext cx="1169622" cy="891124"/>
              <a:chOff x="4296468" y="849476"/>
              <a:chExt cx="4705247" cy="3584883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8515" y="849476"/>
                <a:ext cx="2743200" cy="204521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6468" y="3394944"/>
                <a:ext cx="1012650" cy="101265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9884" y="3384806"/>
                <a:ext cx="857270" cy="750111"/>
              </a:xfrm>
              <a:prstGeom prst="rect">
                <a:avLst/>
              </a:prstGeom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5471052" y="2771508"/>
                <a:ext cx="1578717" cy="1662851"/>
                <a:chOff x="3763958" y="999324"/>
                <a:chExt cx="4736152" cy="4988554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468" b="-1171"/>
                <a:stretch/>
              </p:blipFill>
              <p:spPr>
                <a:xfrm>
                  <a:off x="5027970" y="4510878"/>
                  <a:ext cx="1998308" cy="1477000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479590" y="2798248"/>
                  <a:ext cx="1161074" cy="1089399"/>
                  <a:chOff x="3630359" y="905991"/>
                  <a:chExt cx="4644297" cy="4357595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30359" y="905991"/>
                    <a:ext cx="909873" cy="1828800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9277" y="3819232"/>
                    <a:ext cx="806670" cy="1444354"/>
                  </a:xfrm>
                  <a:prstGeom prst="rect">
                    <a:avLst/>
                  </a:prstGeom>
                </p:spPr>
              </p:pic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5231719" y="2558718"/>
                    <a:ext cx="1430805" cy="1165758"/>
                    <a:chOff x="3447989" y="762603"/>
                    <a:chExt cx="4383743" cy="3571683"/>
                  </a:xfrm>
                </p:grpSpPr>
                <p:pic>
                  <p:nvPicPr>
                    <p:cNvPr id="34" name="Picture 33"/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447989" y="762603"/>
                      <a:ext cx="2090687" cy="185867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Picture 34"/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77269" y="3488963"/>
                      <a:ext cx="1154463" cy="845323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6" name="Group 35"/>
                    <p:cNvGrpSpPr/>
                    <p:nvPr/>
                  </p:nvGrpSpPr>
                  <p:grpSpPr>
                    <a:xfrm>
                      <a:off x="5616539" y="2781249"/>
                      <a:ext cx="1110927" cy="936451"/>
                      <a:chOff x="4167187" y="823179"/>
                      <a:chExt cx="4469123" cy="3767227"/>
                    </a:xfrm>
                  </p:grpSpPr>
                  <p:pic>
                    <p:nvPicPr>
                      <p:cNvPr id="43" name="Picture 42"/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700830" y="823179"/>
                        <a:ext cx="1935480" cy="203355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>
                      <a:blip r:embed="rId1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700598" y="3347308"/>
                        <a:ext cx="1476614" cy="100944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Picture 4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051" t="-2915" r="6580" b="9969"/>
                      <a:stretch/>
                    </p:blipFill>
                    <p:spPr>
                      <a:xfrm rot="4376718">
                        <a:off x="3750674" y="2816368"/>
                        <a:ext cx="2190551" cy="1357525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7" name="Group 46"/>
                      <p:cNvGrpSpPr/>
                      <p:nvPr/>
                    </p:nvGrpSpPr>
                    <p:grpSpPr>
                      <a:xfrm>
                        <a:off x="5586759" y="3214038"/>
                        <a:ext cx="1016103" cy="423477"/>
                        <a:chOff x="378037" y="1090031"/>
                        <a:chExt cx="11776407" cy="4908007"/>
                      </a:xfrm>
                    </p:grpSpPr>
                    <p:pic>
                      <p:nvPicPr>
                        <p:cNvPr id="53" name="Picture 52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0790" t="16847" r="22542" b="23153"/>
                        <a:stretch/>
                      </p:blipFill>
                      <p:spPr>
                        <a:xfrm>
                          <a:off x="9441724" y="1090031"/>
                          <a:ext cx="2712720" cy="287229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5" name="Picture 5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686966" y="2697646"/>
                          <a:ext cx="4399468" cy="330039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6" name="Picture 55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2520" t="9779" r="24146" b="7988"/>
                        <a:stretch/>
                      </p:blipFill>
                      <p:spPr>
                        <a:xfrm rot="19570417">
                          <a:off x="378037" y="1277212"/>
                          <a:ext cx="2910460" cy="4462702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7" name="Group 56"/>
                        <p:cNvGrpSpPr/>
                        <p:nvPr/>
                      </p:nvGrpSpPr>
                      <p:grpSpPr>
                        <a:xfrm>
                          <a:off x="4932947" y="3381737"/>
                          <a:ext cx="1378675" cy="1063296"/>
                          <a:chOff x="2401239" y="2968817"/>
                          <a:chExt cx="4109803" cy="3169664"/>
                        </a:xfrm>
                      </p:grpSpPr>
                      <p:grpSp>
                        <p:nvGrpSpPr>
                          <p:cNvPr id="58" name="Group 57"/>
                          <p:cNvGrpSpPr/>
                          <p:nvPr/>
                        </p:nvGrpSpPr>
                        <p:grpSpPr>
                          <a:xfrm>
                            <a:off x="6178826" y="3419085"/>
                            <a:ext cx="332216" cy="231658"/>
                            <a:chOff x="5970096" y="2932143"/>
                            <a:chExt cx="1328862" cy="926633"/>
                          </a:xfrm>
                        </p:grpSpPr>
                        <p:sp>
                          <p:nvSpPr>
                            <p:cNvPr id="60" name="Oval 59"/>
                            <p:cNvSpPr/>
                            <p:nvPr/>
                          </p:nvSpPr>
                          <p:spPr>
                            <a:xfrm>
                              <a:off x="7253238" y="2932143"/>
                              <a:ext cx="45720" cy="45720"/>
                            </a:xfrm>
                            <a:prstGeom prst="ellipse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ln>
                            <a:effectLst>
                              <a:softEdge rad="12700"/>
                            </a:effectLst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grpSp>
                          <p:nvGrpSpPr>
                            <p:cNvPr id="61" name="Group 60"/>
                            <p:cNvGrpSpPr/>
                            <p:nvPr/>
                          </p:nvGrpSpPr>
                          <p:grpSpPr>
                            <a:xfrm>
                              <a:off x="5970096" y="3597032"/>
                              <a:ext cx="261744" cy="261744"/>
                              <a:chOff x="4869180" y="2202180"/>
                              <a:chExt cx="3223260" cy="3223260"/>
                            </a:xfrm>
                            <a:effectLst/>
                          </p:grpSpPr>
                          <p:sp>
                            <p:nvSpPr>
                              <p:cNvPr id="78" name="Oval 77"/>
                              <p:cNvSpPr/>
                              <p:nvPr/>
                            </p:nvSpPr>
                            <p:spPr>
                              <a:xfrm>
                                <a:off x="4869180" y="2202180"/>
                                <a:ext cx="3223260" cy="3223260"/>
                              </a:xfrm>
                              <a:prstGeom prst="ellipse">
                                <a:avLst/>
                              </a:prstGeom>
                              <a:blipFill dpi="0" rotWithShape="1">
                                <a:blip r:embed="rId21">
                                  <a:alphaModFix amt="67000"/>
                                </a:blip>
                                <a:srcRect/>
                                <a:tile tx="0" ty="0" sx="100000" sy="100000" flip="none" algn="tl"/>
                              </a:blip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9" name="Oval 78"/>
                              <p:cNvSpPr/>
                              <p:nvPr/>
                            </p:nvSpPr>
                            <p:spPr>
                              <a:xfrm>
                                <a:off x="5451945" y="2784940"/>
                                <a:ext cx="2057730" cy="2057736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62" name="Oval 61"/>
                            <p:cNvSpPr/>
                            <p:nvPr/>
                          </p:nvSpPr>
                          <p:spPr>
                            <a:xfrm>
                              <a:off x="6263132" y="3586292"/>
                              <a:ext cx="28732" cy="28900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7171"/>
                                </a:gs>
                                <a:gs pos="50000">
                                  <a:srgbClr val="FF7979"/>
                                </a:gs>
                                <a:gs pos="100000">
                                  <a:srgbClr val="FE4C2E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63" name="Oval 62"/>
                            <p:cNvSpPr/>
                            <p:nvPr/>
                          </p:nvSpPr>
                          <p:spPr>
                            <a:xfrm>
                              <a:off x="6230172" y="3550296"/>
                              <a:ext cx="15988" cy="15988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C9C9"/>
                                </a:gs>
                                <a:gs pos="50000">
                                  <a:srgbClr val="FF7979"/>
                                </a:gs>
                                <a:gs pos="100000">
                                  <a:srgbClr val="FE2602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64" name="Oval 63"/>
                            <p:cNvSpPr/>
                            <p:nvPr/>
                          </p:nvSpPr>
                          <p:spPr>
                            <a:xfrm>
                              <a:off x="6203960" y="3581488"/>
                              <a:ext cx="27460" cy="27620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7171"/>
                                </a:gs>
                                <a:gs pos="50000">
                                  <a:srgbClr val="FF7979"/>
                                </a:gs>
                                <a:gs pos="100000">
                                  <a:srgbClr val="FE4C2E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65" name="Oval 64"/>
                            <p:cNvSpPr/>
                            <p:nvPr/>
                          </p:nvSpPr>
                          <p:spPr>
                            <a:xfrm>
                              <a:off x="6210396" y="3559232"/>
                              <a:ext cx="15988" cy="15988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C9C9"/>
                                </a:gs>
                                <a:gs pos="50000">
                                  <a:srgbClr val="FF7979"/>
                                </a:gs>
                                <a:gs pos="100000">
                                  <a:srgbClr val="FE2602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66" name="Oval 65"/>
                            <p:cNvSpPr/>
                            <p:nvPr/>
                          </p:nvSpPr>
                          <p:spPr>
                            <a:xfrm>
                              <a:off x="6251608" y="3569720"/>
                              <a:ext cx="7472" cy="7472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A3A3"/>
                                </a:gs>
                                <a:gs pos="50000">
                                  <a:srgbClr val="FF8B8B"/>
                                </a:gs>
                                <a:gs pos="100000">
                                  <a:srgbClr val="FF3B3B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67" name="Oval 66"/>
                            <p:cNvSpPr/>
                            <p:nvPr/>
                          </p:nvSpPr>
                          <p:spPr>
                            <a:xfrm>
                              <a:off x="6237436" y="3573372"/>
                              <a:ext cx="6672" cy="6672"/>
                            </a:xfrm>
                            <a:prstGeom prst="ellipse">
                              <a:avLst/>
                            </a:prstGeom>
                            <a:solidFill>
                              <a:srgbClr val="F8FBFE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68" name="Oval 67"/>
                            <p:cNvSpPr/>
                            <p:nvPr/>
                          </p:nvSpPr>
                          <p:spPr>
                            <a:xfrm>
                              <a:off x="6243848" y="3583040"/>
                              <a:ext cx="4396" cy="4396"/>
                            </a:xfrm>
                            <a:prstGeom prst="ellipse">
                              <a:avLst/>
                            </a:prstGeom>
                            <a:solidFill>
                              <a:srgbClr val="DFECF9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69" name="Oval 68"/>
                            <p:cNvSpPr/>
                            <p:nvPr/>
                          </p:nvSpPr>
                          <p:spPr>
                            <a:xfrm>
                              <a:off x="6250852" y="3580920"/>
                              <a:ext cx="2288" cy="2288"/>
                            </a:xfrm>
                            <a:prstGeom prst="ellipse">
                              <a:avLst/>
                            </a:prstGeom>
                            <a:solidFill>
                              <a:srgbClr val="FF8264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70" name="Oval 69"/>
                            <p:cNvSpPr/>
                            <p:nvPr/>
                          </p:nvSpPr>
                          <p:spPr>
                            <a:xfrm>
                              <a:off x="6246236" y="3576740"/>
                              <a:ext cx="2984" cy="2984"/>
                            </a:xfrm>
                            <a:prstGeom prst="ellipse">
                              <a:avLst/>
                            </a:prstGeom>
                            <a:solidFill>
                              <a:srgbClr val="FF9966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1" name="Oval 70"/>
                            <p:cNvSpPr/>
                            <p:nvPr/>
                          </p:nvSpPr>
                          <p:spPr>
                            <a:xfrm>
                              <a:off x="6246408" y="3580544"/>
                              <a:ext cx="1224" cy="1200"/>
                            </a:xfrm>
                            <a:prstGeom prst="ellipse">
                              <a:avLst/>
                            </a:prstGeom>
                            <a:solidFill>
                              <a:srgbClr val="F5F9FD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2" name="Oval 71"/>
                            <p:cNvSpPr/>
                            <p:nvPr/>
                          </p:nvSpPr>
                          <p:spPr>
                            <a:xfrm>
                              <a:off x="6256412" y="3581084"/>
                              <a:ext cx="6012" cy="6012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9797"/>
                                </a:gs>
                                <a:gs pos="50000">
                                  <a:srgbClr val="FF5B5B"/>
                                </a:gs>
                                <a:gs pos="100000">
                                  <a:srgbClr val="FF3B3B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3" name="Oval 72"/>
                            <p:cNvSpPr/>
                            <p:nvPr/>
                          </p:nvSpPr>
                          <p:spPr>
                            <a:xfrm>
                              <a:off x="6260392" y="3512464"/>
                              <a:ext cx="34212" cy="34412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7171"/>
                                </a:gs>
                                <a:gs pos="50000">
                                  <a:srgbClr val="FF7979"/>
                                </a:gs>
                                <a:gs pos="100000">
                                  <a:srgbClr val="FE4C2E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4" name="Oval 73"/>
                            <p:cNvSpPr/>
                            <p:nvPr/>
                          </p:nvSpPr>
                          <p:spPr>
                            <a:xfrm>
                              <a:off x="6280620" y="3552104"/>
                              <a:ext cx="28732" cy="28900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7171"/>
                                </a:gs>
                                <a:gs pos="50000">
                                  <a:srgbClr val="FF7979"/>
                                </a:gs>
                                <a:gs pos="100000">
                                  <a:srgbClr val="FE4C2E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5" name="Oval 74"/>
                            <p:cNvSpPr/>
                            <p:nvPr/>
                          </p:nvSpPr>
                          <p:spPr>
                            <a:xfrm>
                              <a:off x="6338848" y="3595972"/>
                              <a:ext cx="42480" cy="42820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834B"/>
                                </a:gs>
                                <a:gs pos="50000">
                                  <a:srgbClr val="FE6238"/>
                                </a:gs>
                                <a:gs pos="100000">
                                  <a:srgbClr val="D92001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6" name="Oval 75"/>
                            <p:cNvSpPr/>
                            <p:nvPr/>
                          </p:nvSpPr>
                          <p:spPr>
                            <a:xfrm>
                              <a:off x="6348732" y="3523156"/>
                              <a:ext cx="39568" cy="39568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0">
                                  <a:srgbClr val="FF834B"/>
                                </a:gs>
                                <a:gs pos="50000">
                                  <a:srgbClr val="FE6238"/>
                                </a:gs>
                                <a:gs pos="100000">
                                  <a:srgbClr val="D92001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</a:gradFill>
                            <a:ln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7" name="Trapezoid 76"/>
                            <p:cNvSpPr/>
                            <p:nvPr/>
                          </p:nvSpPr>
                          <p:spPr>
                            <a:xfrm rot="16200000" flipV="1">
                              <a:off x="6231725" y="3266091"/>
                              <a:ext cx="23653" cy="298439"/>
                            </a:xfrm>
                            <a:prstGeom prst="trapezoid">
                              <a:avLst>
                                <a:gd name="adj" fmla="val 32735"/>
                              </a:avLst>
                            </a:prstGeom>
                            <a:gradFill flip="none" rotWithShape="1">
                              <a:gsLst>
                                <a:gs pos="0">
                                  <a:srgbClr val="FFFF11">
                                    <a:alpha val="25000"/>
                                  </a:srgbClr>
                                </a:gs>
                                <a:gs pos="50000">
                                  <a:srgbClr val="FFFF00">
                                    <a:alpha val="50000"/>
                                  </a:srgbClr>
                                </a:gs>
                                <a:gs pos="100000">
                                  <a:srgbClr val="FFFF00">
                                    <a:shade val="100000"/>
                                    <a:satMod val="115000"/>
                                  </a:srgbClr>
                                </a:gs>
                              </a:gsLst>
                              <a:lin ang="16200000" scaled="1"/>
                              <a:tileRect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  <p:pic>
                        <p:nvPicPr>
                          <p:cNvPr id="59" name="Picture 58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2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401239" y="2968817"/>
                            <a:ext cx="3631574" cy="3169664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8" name="Group 47"/>
                      <p:cNvGrpSpPr/>
                      <p:nvPr/>
                    </p:nvGrpSpPr>
                    <p:grpSpPr>
                      <a:xfrm>
                        <a:off x="5558220" y="2784679"/>
                        <a:ext cx="1098906" cy="97810"/>
                        <a:chOff x="4855369" y="1248420"/>
                        <a:chExt cx="3255181" cy="289734"/>
                      </a:xfrm>
                    </p:grpSpPr>
                    <p:grpSp>
                      <p:nvGrpSpPr>
                        <p:cNvPr id="49" name="Group 48"/>
                        <p:cNvGrpSpPr/>
                        <p:nvPr/>
                      </p:nvGrpSpPr>
                      <p:grpSpPr>
                        <a:xfrm flipV="1">
                          <a:off x="7867649" y="1345823"/>
                          <a:ext cx="242901" cy="98838"/>
                          <a:chOff x="5912644" y="3176588"/>
                          <a:chExt cx="1218148" cy="495680"/>
                        </a:xfrm>
                      </p:grpSpPr>
                      <p:sp>
                        <p:nvSpPr>
                          <p:cNvPr id="51" name="Trapezoid 50"/>
                          <p:cNvSpPr/>
                          <p:nvPr/>
                        </p:nvSpPr>
                        <p:spPr>
                          <a:xfrm rot="5400000">
                            <a:off x="6463377" y="2907032"/>
                            <a:ext cx="300037" cy="1034793"/>
                          </a:xfrm>
                          <a:prstGeom prst="trapezoid">
                            <a:avLst>
                              <a:gd name="adj" fmla="val 5895"/>
                            </a:avLst>
                          </a:prstGeom>
                          <a:solidFill>
                            <a:schemeClr val="accent2">
                              <a:lumMod val="7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52" name="Trapezoid 51"/>
                          <p:cNvSpPr/>
                          <p:nvPr/>
                        </p:nvSpPr>
                        <p:spPr>
                          <a:xfrm rot="5400000">
                            <a:off x="5756482" y="3332750"/>
                            <a:ext cx="495680" cy="183356"/>
                          </a:xfrm>
                          <a:prstGeom prst="trapezoid">
                            <a:avLst>
                              <a:gd name="adj" fmla="val 52054"/>
                            </a:avLst>
                          </a:prstGeom>
                          <a:solidFill>
                            <a:schemeClr val="accent2">
                              <a:lumMod val="7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0" name="Trapezoid 49"/>
                        <p:cNvSpPr/>
                        <p:nvPr/>
                      </p:nvSpPr>
                      <p:spPr>
                        <a:xfrm rot="16200000" flipV="1">
                          <a:off x="6215452" y="-111663"/>
                          <a:ext cx="289734" cy="3009900"/>
                        </a:xfrm>
                        <a:prstGeom prst="trapezoid">
                          <a:avLst>
                            <a:gd name="adj" fmla="val 32735"/>
                          </a:avLst>
                        </a:prstGeom>
                        <a:gradFill flip="none" rotWithShape="1">
                          <a:gsLst>
                            <a:gs pos="0">
                              <a:srgbClr val="FFFF11">
                                <a:alpha val="25000"/>
                              </a:srgbClr>
                            </a:gs>
                            <a:gs pos="50000">
                              <a:srgbClr val="FFFF00">
                                <a:alpha val="50000"/>
                              </a:srgbClr>
                            </a:gs>
                            <a:gs pos="100000">
                              <a:srgbClr val="FFFF00">
                                <a:shade val="100000"/>
                                <a:satMod val="115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5852463" y="3735482"/>
                      <a:ext cx="501237" cy="501237"/>
                      <a:chOff x="5110162" y="2443162"/>
                      <a:chExt cx="1971675" cy="1971675"/>
                    </a:xfrm>
                  </p:grpSpPr>
                  <p:sp>
                    <p:nvSpPr>
                      <p:cNvPr id="41" name="Oval 40"/>
                      <p:cNvSpPr/>
                      <p:nvPr/>
                    </p:nvSpPr>
                    <p:spPr>
                      <a:xfrm>
                        <a:off x="5110162" y="2443162"/>
                        <a:ext cx="1971675" cy="1971675"/>
                      </a:xfrm>
                      <a:prstGeom prst="ellipse">
                        <a:avLst/>
                      </a:prstGeom>
                      <a:blipFill dpi="0" rotWithShape="1">
                        <a:blip r:embed="rId23">
                          <a:alphaModFix amt="50000"/>
                        </a:blip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Oval 41"/>
                      <p:cNvSpPr/>
                      <p:nvPr/>
                    </p:nvSpPr>
                    <p:spPr>
                      <a:xfrm>
                        <a:off x="6073140" y="3406140"/>
                        <a:ext cx="45719" cy="45719"/>
                      </a:xfrm>
                      <a:prstGeom prst="ellipse">
                        <a:avLst/>
                      </a:prstGeom>
                      <a:solidFill>
                        <a:srgbClr val="FFFF11"/>
                      </a:solidFill>
                      <a:ln>
                        <a:noFill/>
                      </a:ln>
                      <a:effectLst>
                        <a:softEdge rad="127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pic>
                  <p:nvPicPr>
                    <p:cNvPr id="38" name="Picture 37"/>
                    <p:cNvPicPr>
                      <a:picLocks noChangeAspect="1"/>
                    </p:cNvPicPr>
                    <p:nvPr/>
                  </p:nvPicPr>
                  <p:blipFill>
                    <a:blip r:embed="rId2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457700" y="2713577"/>
                      <a:ext cx="1199757" cy="52863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Picture 38"/>
                    <p:cNvPicPr>
                      <a:picLocks noChangeAspect="1"/>
                    </p:cNvPicPr>
                    <p:nvPr/>
                  </p:nvPicPr>
                  <p:blipFill>
                    <a:blip r:embed="rId2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82206" y="3513528"/>
                      <a:ext cx="569692" cy="57216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Picture 39"/>
                    <p:cNvPicPr>
                      <a:picLocks noChangeAspect="1"/>
                    </p:cNvPicPr>
                    <p:nvPr/>
                  </p:nvPicPr>
                  <p:blipFill>
                    <a:blip r:embed="rId2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972261" y="2924738"/>
                      <a:ext cx="480101" cy="503572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20642" y="2944412"/>
                    <a:ext cx="1054014" cy="1099093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21130" y="3458439"/>
                    <a:ext cx="973971" cy="97397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9890" y="999324"/>
                  <a:ext cx="1760220" cy="1400395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9502" y="3533359"/>
                  <a:ext cx="808910" cy="776375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8544" y="3559672"/>
                  <a:ext cx="501182" cy="501182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3958" y="1066849"/>
                  <a:ext cx="1943100" cy="1355086"/>
                </a:xfrm>
                <a:prstGeom prst="rect">
                  <a:avLst/>
                </a:prstGeom>
              </p:spPr>
            </p:pic>
          </p:grpSp>
        </p:grp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277" y="3482450"/>
              <a:ext cx="628449" cy="628449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609" y="3045551"/>
              <a:ext cx="1018833" cy="1028772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17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5B9BD5"/>
                </a:solidFill>
              </a:rPr>
              <a:t>·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unoctqua′lengthel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unpentquaGrafut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816607" y="3946534"/>
            <a:ext cx="2695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Canes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Venatici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Dwarf Galaxy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447064" y="3308174"/>
            <a:ext cx="187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Leo II Dwarf Galaxy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-442390" y="1876122"/>
            <a:ext cx="360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Small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Magellanic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33700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0" t="17694" r="1736" b="16185"/>
          <a:stretch/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52" y="0"/>
            <a:ext cx="3830136" cy="421314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31"/>
                    </a14:imgEffect>
                    <a14:imgEffect>
                      <a14:saturation sat="123000"/>
                    </a14:imgEffect>
                    <a14:imgEffect>
                      <a14:brightnessContrast bright="-13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31" y="4110900"/>
            <a:ext cx="2508250" cy="2006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91" y="2273301"/>
            <a:ext cx="1425745" cy="114059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02279" y="3238383"/>
            <a:ext cx="928469" cy="898158"/>
            <a:chOff x="4238690" y="2722601"/>
            <a:chExt cx="3779366" cy="3655985"/>
          </a:xfrm>
        </p:grpSpPr>
        <p:grpSp>
          <p:nvGrpSpPr>
            <p:cNvPr id="18" name="Group 17"/>
            <p:cNvGrpSpPr/>
            <p:nvPr/>
          </p:nvGrpSpPr>
          <p:grpSpPr>
            <a:xfrm>
              <a:off x="4238690" y="2722601"/>
              <a:ext cx="3779366" cy="3655985"/>
              <a:chOff x="222155" y="1097028"/>
              <a:chExt cx="11341397" cy="1097114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155" y="4752975"/>
                <a:ext cx="11341397" cy="731520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7000" contrast="8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6792" y="1097028"/>
                <a:ext cx="3486150" cy="2743419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5661880" y="3352145"/>
              <a:ext cx="1060062" cy="459454"/>
              <a:chOff x="4358609" y="2749903"/>
              <a:chExt cx="3140117" cy="1360996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614593" y="2749903"/>
                <a:ext cx="1169622" cy="891124"/>
                <a:chOff x="4296468" y="849476"/>
                <a:chExt cx="4705247" cy="3584883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8515" y="849476"/>
                  <a:ext cx="2743200" cy="204521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6468" y="3394944"/>
                  <a:ext cx="1012650" cy="101265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9884" y="3384806"/>
                  <a:ext cx="857270" cy="750111"/>
                </a:xfrm>
                <a:prstGeom prst="rect">
                  <a:avLst/>
                </a:prstGeom>
              </p:spPr>
            </p:pic>
            <p:grpSp>
              <p:nvGrpSpPr>
                <p:cNvPr id="28" name="Group 27"/>
                <p:cNvGrpSpPr/>
                <p:nvPr/>
              </p:nvGrpSpPr>
              <p:grpSpPr>
                <a:xfrm>
                  <a:off x="5471052" y="2771508"/>
                  <a:ext cx="1578717" cy="1662851"/>
                  <a:chOff x="3763958" y="999324"/>
                  <a:chExt cx="4736152" cy="4988554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8468" b="-1171"/>
                  <a:stretch/>
                </p:blipFill>
                <p:spPr>
                  <a:xfrm>
                    <a:off x="5027970" y="4510878"/>
                    <a:ext cx="1998308" cy="1477000"/>
                  </a:xfrm>
                  <a:prstGeom prst="rect">
                    <a:avLst/>
                  </a:prstGeom>
                </p:spPr>
              </p:pic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5479590" y="2798248"/>
                    <a:ext cx="1161074" cy="1089399"/>
                    <a:chOff x="3630359" y="905991"/>
                    <a:chExt cx="4644297" cy="4357595"/>
                  </a:xfrm>
                </p:grpSpPr>
                <p:pic>
                  <p:nvPicPr>
                    <p:cNvPr id="37" name="Picture 36"/>
                    <p:cNvPicPr>
                      <a:picLocks noChangeAspect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630359" y="905991"/>
                      <a:ext cx="909873" cy="1828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Picture 37"/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39277" y="3819232"/>
                      <a:ext cx="806670" cy="1444354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5231719" y="2558718"/>
                      <a:ext cx="1430805" cy="1165758"/>
                      <a:chOff x="3447989" y="762603"/>
                      <a:chExt cx="4383743" cy="3571683"/>
                    </a:xfrm>
                  </p:grpSpPr>
                  <p:pic>
                    <p:nvPicPr>
                      <p:cNvPr id="42" name="Picture 41"/>
                      <p:cNvPicPr>
                        <a:picLocks noChangeAspect="1"/>
                      </p:cNvPicPr>
                      <p:nvPr/>
                    </p:nvPicPr>
                    <p:blipFill>
                      <a:blip r:embed="rId1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47989" y="762603"/>
                        <a:ext cx="2090687" cy="185867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3" name="Picture 42"/>
                      <p:cNvPicPr>
                        <a:picLocks noChangeAspect="1"/>
                      </p:cNvPicPr>
                      <p:nvPr/>
                    </p:nvPicPr>
                    <p:blipFill>
                      <a:blip r:embed="rId1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677269" y="3488963"/>
                        <a:ext cx="1154463" cy="845323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4" name="Group 43"/>
                      <p:cNvGrpSpPr/>
                      <p:nvPr/>
                    </p:nvGrpSpPr>
                    <p:grpSpPr>
                      <a:xfrm>
                        <a:off x="5616539" y="2781249"/>
                        <a:ext cx="1110927" cy="936451"/>
                        <a:chOff x="4167187" y="823179"/>
                        <a:chExt cx="4469123" cy="3767227"/>
                      </a:xfrm>
                    </p:grpSpPr>
                    <p:pic>
                      <p:nvPicPr>
                        <p:cNvPr id="51" name="Picture 5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700830" y="823179"/>
                          <a:ext cx="1935480" cy="2033555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2" name="Picture 5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700598" y="3347308"/>
                          <a:ext cx="1476614" cy="100944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3" name="Picture 52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051" t="-2915" r="6580" b="9969"/>
                        <a:stretch/>
                      </p:blipFill>
                      <p:spPr>
                        <a:xfrm rot="4376718">
                          <a:off x="3750674" y="2816368"/>
                          <a:ext cx="2190551" cy="1357525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4" name="Group 53"/>
                        <p:cNvGrpSpPr/>
                        <p:nvPr/>
                      </p:nvGrpSpPr>
                      <p:grpSpPr>
                        <a:xfrm>
                          <a:off x="5586759" y="3214038"/>
                          <a:ext cx="1016103" cy="423477"/>
                          <a:chOff x="378037" y="1090031"/>
                          <a:chExt cx="11776407" cy="4908007"/>
                        </a:xfrm>
                      </p:grpSpPr>
                      <p:pic>
                        <p:nvPicPr>
                          <p:cNvPr id="60" name="Picture 59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3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0790" t="16847" r="22542" b="23153"/>
                          <a:stretch/>
                        </p:blipFill>
                        <p:spPr>
                          <a:xfrm>
                            <a:off x="9441724" y="1090031"/>
                            <a:ext cx="2712720" cy="2872292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61" name="Picture 60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4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5686966" y="2697646"/>
                            <a:ext cx="4399468" cy="3300392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62" name="Picture 61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5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2520" t="9779" r="24146" b="7988"/>
                          <a:stretch/>
                        </p:blipFill>
                        <p:spPr>
                          <a:xfrm rot="19570417">
                            <a:off x="378037" y="1277212"/>
                            <a:ext cx="2910460" cy="4462702"/>
                          </a:xfrm>
                          <a:prstGeom prst="rect">
                            <a:avLst/>
                          </a:prstGeom>
                        </p:spPr>
                      </p:pic>
                      <p:grpSp>
                        <p:nvGrpSpPr>
                          <p:cNvPr id="63" name="Group 62"/>
                          <p:cNvGrpSpPr/>
                          <p:nvPr/>
                        </p:nvGrpSpPr>
                        <p:grpSpPr>
                          <a:xfrm>
                            <a:off x="4932947" y="3381737"/>
                            <a:ext cx="1378675" cy="1063296"/>
                            <a:chOff x="2401239" y="2968817"/>
                            <a:chExt cx="4109803" cy="3169664"/>
                          </a:xfrm>
                        </p:grpSpPr>
                        <p:grpSp>
                          <p:nvGrpSpPr>
                            <p:cNvPr id="64" name="Group 63"/>
                            <p:cNvGrpSpPr/>
                            <p:nvPr/>
                          </p:nvGrpSpPr>
                          <p:grpSpPr>
                            <a:xfrm>
                              <a:off x="6178826" y="3419085"/>
                              <a:ext cx="332216" cy="231658"/>
                              <a:chOff x="5970096" y="2932143"/>
                              <a:chExt cx="1328862" cy="926633"/>
                            </a:xfrm>
                          </p:grpSpPr>
                          <p:sp>
                            <p:nvSpPr>
                              <p:cNvPr id="66" name="Oval 65"/>
                              <p:cNvSpPr/>
                              <p:nvPr/>
                            </p:nvSpPr>
                            <p:spPr>
                              <a:xfrm>
                                <a:off x="7253238" y="2932143"/>
                                <a:ext cx="45720" cy="45720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</a:ln>
                              <a:effectLst>
                                <a:softEdge rad="12700"/>
                              </a:effectLst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grpSp>
                            <p:nvGrpSpPr>
                              <p:cNvPr id="67" name="Group 66"/>
                              <p:cNvGrpSpPr/>
                              <p:nvPr/>
                            </p:nvGrpSpPr>
                            <p:grpSpPr>
                              <a:xfrm>
                                <a:off x="5970096" y="3597032"/>
                                <a:ext cx="261744" cy="261744"/>
                                <a:chOff x="4869180" y="2202180"/>
                                <a:chExt cx="3223260" cy="3223260"/>
                              </a:xfrm>
                              <a:effectLst/>
                            </p:grpSpPr>
                            <p:sp>
                              <p:nvSpPr>
                                <p:cNvPr id="84" name="Oval 83"/>
                                <p:cNvSpPr/>
                                <p:nvPr/>
                              </p:nvSpPr>
                              <p:spPr>
                                <a:xfrm>
                                  <a:off x="4869180" y="2202180"/>
                                  <a:ext cx="3223260" cy="3223260"/>
                                </a:xfrm>
                                <a:prstGeom prst="ellipse">
                                  <a:avLst/>
                                </a:prstGeom>
                                <a:blipFill dpi="0" rotWithShape="1">
                                  <a:blip r:embed="rId26">
                                    <a:alphaModFix amt="67000"/>
                                  </a:blip>
                                  <a:srcRect/>
                                  <a:tile tx="0" ty="0" sx="100000" sy="100000" flip="none" algn="tl"/>
                                </a:blip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5" name="Oval 84"/>
                                <p:cNvSpPr/>
                                <p:nvPr/>
                              </p:nvSpPr>
                              <p:spPr>
                                <a:xfrm>
                                  <a:off x="5451945" y="2784940"/>
                                  <a:ext cx="2057730" cy="2057736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chemeClr val="tx1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68" name="Oval 67"/>
                              <p:cNvSpPr/>
                              <p:nvPr/>
                            </p:nvSpPr>
                            <p:spPr>
                              <a:xfrm>
                                <a:off x="6263132" y="3586292"/>
                                <a:ext cx="28732" cy="28900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7171"/>
                                  </a:gs>
                                  <a:gs pos="50000">
                                    <a:srgbClr val="FF7979"/>
                                  </a:gs>
                                  <a:gs pos="100000">
                                    <a:srgbClr val="FE4C2E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9" name="Oval 68"/>
                              <p:cNvSpPr/>
                              <p:nvPr/>
                            </p:nvSpPr>
                            <p:spPr>
                              <a:xfrm>
                                <a:off x="6230172" y="3550296"/>
                                <a:ext cx="15988" cy="15988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C9C9"/>
                                  </a:gs>
                                  <a:gs pos="50000">
                                    <a:srgbClr val="FF7979"/>
                                  </a:gs>
                                  <a:gs pos="100000">
                                    <a:srgbClr val="FE2602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0" name="Oval 69"/>
                              <p:cNvSpPr/>
                              <p:nvPr/>
                            </p:nvSpPr>
                            <p:spPr>
                              <a:xfrm>
                                <a:off x="6203960" y="3581488"/>
                                <a:ext cx="27460" cy="27620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7171"/>
                                  </a:gs>
                                  <a:gs pos="50000">
                                    <a:srgbClr val="FF7979"/>
                                  </a:gs>
                                  <a:gs pos="100000">
                                    <a:srgbClr val="FE4C2E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1" name="Oval 70"/>
                              <p:cNvSpPr/>
                              <p:nvPr/>
                            </p:nvSpPr>
                            <p:spPr>
                              <a:xfrm>
                                <a:off x="6210396" y="3559232"/>
                                <a:ext cx="15988" cy="15988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C9C9"/>
                                  </a:gs>
                                  <a:gs pos="50000">
                                    <a:srgbClr val="FF7979"/>
                                  </a:gs>
                                  <a:gs pos="100000">
                                    <a:srgbClr val="FE2602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2" name="Oval 71"/>
                              <p:cNvSpPr/>
                              <p:nvPr/>
                            </p:nvSpPr>
                            <p:spPr>
                              <a:xfrm>
                                <a:off x="6251608" y="3569720"/>
                                <a:ext cx="7472" cy="7472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A3A3"/>
                                  </a:gs>
                                  <a:gs pos="50000">
                                    <a:srgbClr val="FF8B8B"/>
                                  </a:gs>
                                  <a:gs pos="100000">
                                    <a:srgbClr val="FF3B3B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3" name="Oval 72"/>
                              <p:cNvSpPr/>
                              <p:nvPr/>
                            </p:nvSpPr>
                            <p:spPr>
                              <a:xfrm>
                                <a:off x="6237436" y="3573372"/>
                                <a:ext cx="6672" cy="667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8FBFE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4" name="Oval 73"/>
                              <p:cNvSpPr/>
                              <p:nvPr/>
                            </p:nvSpPr>
                            <p:spPr>
                              <a:xfrm>
                                <a:off x="6243848" y="3583040"/>
                                <a:ext cx="4396" cy="4396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DFECF9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5" name="Oval 74"/>
                              <p:cNvSpPr/>
                              <p:nvPr/>
                            </p:nvSpPr>
                            <p:spPr>
                              <a:xfrm>
                                <a:off x="6250852" y="3580920"/>
                                <a:ext cx="2288" cy="22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8264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dirty="0"/>
                              </a:p>
                            </p:txBody>
                          </p:sp>
                          <p:sp>
                            <p:nvSpPr>
                              <p:cNvPr id="76" name="Oval 75"/>
                              <p:cNvSpPr/>
                              <p:nvPr/>
                            </p:nvSpPr>
                            <p:spPr>
                              <a:xfrm>
                                <a:off x="6246236" y="3576740"/>
                                <a:ext cx="2984" cy="2984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9966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7" name="Oval 76"/>
                              <p:cNvSpPr/>
                              <p:nvPr/>
                            </p:nvSpPr>
                            <p:spPr>
                              <a:xfrm>
                                <a:off x="6246408" y="3580544"/>
                                <a:ext cx="1224" cy="120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5F9FD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8" name="Oval 77"/>
                              <p:cNvSpPr/>
                              <p:nvPr/>
                            </p:nvSpPr>
                            <p:spPr>
                              <a:xfrm>
                                <a:off x="6256412" y="3581084"/>
                                <a:ext cx="6012" cy="6012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9797"/>
                                  </a:gs>
                                  <a:gs pos="50000">
                                    <a:srgbClr val="FF5B5B"/>
                                  </a:gs>
                                  <a:gs pos="100000">
                                    <a:srgbClr val="FF3B3B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9" name="Oval 78"/>
                              <p:cNvSpPr/>
                              <p:nvPr/>
                            </p:nvSpPr>
                            <p:spPr>
                              <a:xfrm>
                                <a:off x="6260392" y="3512464"/>
                                <a:ext cx="34212" cy="34412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7171"/>
                                  </a:gs>
                                  <a:gs pos="50000">
                                    <a:srgbClr val="FF7979"/>
                                  </a:gs>
                                  <a:gs pos="100000">
                                    <a:srgbClr val="FE4C2E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0" name="Oval 79"/>
                              <p:cNvSpPr/>
                              <p:nvPr/>
                            </p:nvSpPr>
                            <p:spPr>
                              <a:xfrm>
                                <a:off x="6280620" y="3552104"/>
                                <a:ext cx="28732" cy="28900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7171"/>
                                  </a:gs>
                                  <a:gs pos="50000">
                                    <a:srgbClr val="FF7979"/>
                                  </a:gs>
                                  <a:gs pos="100000">
                                    <a:srgbClr val="FE4C2E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1" name="Oval 80"/>
                              <p:cNvSpPr/>
                              <p:nvPr/>
                            </p:nvSpPr>
                            <p:spPr>
                              <a:xfrm>
                                <a:off x="6338848" y="3595972"/>
                                <a:ext cx="42480" cy="42820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834B"/>
                                  </a:gs>
                                  <a:gs pos="50000">
                                    <a:srgbClr val="FE6238"/>
                                  </a:gs>
                                  <a:gs pos="100000">
                                    <a:srgbClr val="D92001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2" name="Oval 81"/>
                              <p:cNvSpPr/>
                              <p:nvPr/>
                            </p:nvSpPr>
                            <p:spPr>
                              <a:xfrm>
                                <a:off x="6348732" y="3523156"/>
                                <a:ext cx="39568" cy="39568"/>
                              </a:xfrm>
                              <a:prstGeom prst="ellipse">
                                <a:avLst/>
                              </a:prstGeom>
                              <a:gradFill>
                                <a:gsLst>
                                  <a:gs pos="0">
                                    <a:srgbClr val="FF834B"/>
                                  </a:gs>
                                  <a:gs pos="50000">
                                    <a:srgbClr val="FE6238"/>
                                  </a:gs>
                                  <a:gs pos="100000">
                                    <a:srgbClr val="D92001"/>
                                  </a:gs>
                                </a:gsLst>
                                <a:path path="circle">
                                  <a:fillToRect l="50000" t="50000" r="50000" b="50000"/>
                                </a:path>
                              </a:gradFill>
                              <a:ln>
                                <a:noFill/>
                              </a:ln>
                              <a:effectLst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3" name="Trapezoid 82"/>
                              <p:cNvSpPr/>
                              <p:nvPr/>
                            </p:nvSpPr>
                            <p:spPr>
                              <a:xfrm rot="16200000" flipV="1">
                                <a:off x="6231725" y="3266091"/>
                                <a:ext cx="23653" cy="298439"/>
                              </a:xfrm>
                              <a:prstGeom prst="trapezoid">
                                <a:avLst>
                                  <a:gd name="adj" fmla="val 32735"/>
                                </a:avLst>
                              </a:prstGeom>
                              <a:gradFill flip="none" rotWithShape="1">
                                <a:gsLst>
                                  <a:gs pos="0">
                                    <a:srgbClr val="FFFF11">
                                      <a:alpha val="25000"/>
                                    </a:srgbClr>
                                  </a:gs>
                                  <a:gs pos="50000">
                                    <a:srgbClr val="FFFF00">
                                      <a:alpha val="50000"/>
                                    </a:srgbClr>
                                  </a:gs>
                                  <a:gs pos="100000">
                                    <a:srgbClr val="FFFF00">
                                      <a:shade val="100000"/>
                                      <a:satMod val="115000"/>
                                    </a:srgbClr>
                                  </a:gs>
                                </a:gsLst>
                                <a:lin ang="16200000" scaled="1"/>
                                <a:tileRect/>
                              </a:gra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dirty="0"/>
                              </a:p>
                            </p:txBody>
                          </p:sp>
                        </p:grpSp>
                        <p:pic>
                          <p:nvPicPr>
                            <p:cNvPr id="65" name="Picture 64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7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401239" y="2968817"/>
                              <a:ext cx="3631574" cy="3169664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</p:grpSp>
                    <p:grpSp>
                      <p:nvGrpSpPr>
                        <p:cNvPr id="55" name="Group 54"/>
                        <p:cNvGrpSpPr/>
                        <p:nvPr/>
                      </p:nvGrpSpPr>
                      <p:grpSpPr>
                        <a:xfrm>
                          <a:off x="5558220" y="2784679"/>
                          <a:ext cx="1098906" cy="97810"/>
                          <a:chOff x="4855369" y="1248420"/>
                          <a:chExt cx="3255181" cy="289734"/>
                        </a:xfrm>
                      </p:grpSpPr>
                      <p:grpSp>
                        <p:nvGrpSpPr>
                          <p:cNvPr id="56" name="Group 55"/>
                          <p:cNvGrpSpPr/>
                          <p:nvPr/>
                        </p:nvGrpSpPr>
                        <p:grpSpPr>
                          <a:xfrm flipV="1">
                            <a:off x="7867649" y="1345823"/>
                            <a:ext cx="242901" cy="98838"/>
                            <a:chOff x="5912644" y="3176588"/>
                            <a:chExt cx="1218148" cy="495680"/>
                          </a:xfrm>
                        </p:grpSpPr>
                        <p:sp>
                          <p:nvSpPr>
                            <p:cNvPr id="58" name="Trapezoid 57"/>
                            <p:cNvSpPr/>
                            <p:nvPr/>
                          </p:nvSpPr>
                          <p:spPr>
                            <a:xfrm rot="5400000">
                              <a:off x="6463377" y="2907032"/>
                              <a:ext cx="300037" cy="1034793"/>
                            </a:xfrm>
                            <a:prstGeom prst="trapezoid">
                              <a:avLst>
                                <a:gd name="adj" fmla="val 5895"/>
                              </a:avLst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59" name="Trapezoid 58"/>
                            <p:cNvSpPr/>
                            <p:nvPr/>
                          </p:nvSpPr>
                          <p:spPr>
                            <a:xfrm rot="5400000">
                              <a:off x="5756482" y="3332750"/>
                              <a:ext cx="495680" cy="183356"/>
                            </a:xfrm>
                            <a:prstGeom prst="trapezoid">
                              <a:avLst>
                                <a:gd name="adj" fmla="val 52054"/>
                              </a:avLst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57" name="Trapezoid 56"/>
                          <p:cNvSpPr/>
                          <p:nvPr/>
                        </p:nvSpPr>
                        <p:spPr>
                          <a:xfrm rot="16200000" flipV="1">
                            <a:off x="6215452" y="-111663"/>
                            <a:ext cx="289734" cy="3009900"/>
                          </a:xfrm>
                          <a:prstGeom prst="trapezoid">
                            <a:avLst>
                              <a:gd name="adj" fmla="val 32735"/>
                            </a:avLst>
                          </a:prstGeom>
                          <a:gradFill flip="none" rotWithShape="1">
                            <a:gsLst>
                              <a:gs pos="0">
                                <a:srgbClr val="FFFF11">
                                  <a:alpha val="25000"/>
                                </a:srgbClr>
                              </a:gs>
                              <a:gs pos="50000">
                                <a:srgbClr val="FFFF00">
                                  <a:alpha val="50000"/>
                                </a:srgbClr>
                              </a:gs>
                              <a:gs pos="100000">
                                <a:srgbClr val="FFFF00">
                                  <a:shade val="100000"/>
                                  <a:satMod val="115000"/>
                                </a:srgbClr>
                              </a:gs>
                            </a:gsLst>
                            <a:lin ang="16200000" scaled="1"/>
                            <a:tileRect/>
                          </a:gra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</p:grpSp>
                  <p:grpSp>
                    <p:nvGrpSpPr>
                      <p:cNvPr id="45" name="Group 44"/>
                      <p:cNvGrpSpPr/>
                      <p:nvPr/>
                    </p:nvGrpSpPr>
                    <p:grpSpPr>
                      <a:xfrm>
                        <a:off x="5852463" y="3735482"/>
                        <a:ext cx="501237" cy="501237"/>
                        <a:chOff x="5110162" y="2443162"/>
                        <a:chExt cx="1971675" cy="1971675"/>
                      </a:xfrm>
                    </p:grpSpPr>
                    <p:sp>
                      <p:nvSpPr>
                        <p:cNvPr id="49" name="Oval 48"/>
                        <p:cNvSpPr/>
                        <p:nvPr/>
                      </p:nvSpPr>
                      <p:spPr>
                        <a:xfrm>
                          <a:off x="5110162" y="2443162"/>
                          <a:ext cx="1971675" cy="1971675"/>
                        </a:xfrm>
                        <a:prstGeom prst="ellipse">
                          <a:avLst/>
                        </a:prstGeom>
                        <a:blipFill dpi="0" rotWithShape="1">
                          <a:blip r:embed="rId28">
                            <a:alphaModFix amt="50000"/>
                          </a:blip>
                          <a:srcRect/>
                          <a:tile tx="0" ty="0" sx="100000" sy="100000" flip="none" algn="tl"/>
                        </a:blip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0" name="Oval 49"/>
                        <p:cNvSpPr/>
                        <p:nvPr/>
                      </p:nvSpPr>
                      <p:spPr>
                        <a:xfrm>
                          <a:off x="6073140" y="3406140"/>
                          <a:ext cx="45719" cy="45719"/>
                        </a:xfrm>
                        <a:prstGeom prst="ellipse">
                          <a:avLst/>
                        </a:prstGeom>
                        <a:solidFill>
                          <a:srgbClr val="FFFF11"/>
                        </a:solidFill>
                        <a:ln>
                          <a:noFill/>
                        </a:ln>
                        <a:effectLst>
                          <a:softEdge rad="127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pic>
                    <p:nvPicPr>
                      <p:cNvPr id="46" name="Picture 45"/>
                      <p:cNvPicPr>
                        <a:picLocks noChangeAspect="1"/>
                      </p:cNvPicPr>
                      <p:nvPr/>
                    </p:nvPicPr>
                    <p:blipFill>
                      <a:blip r:embed="rId2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457700" y="2713577"/>
                        <a:ext cx="1199757" cy="52863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7" name="Picture 46"/>
                      <p:cNvPicPr>
                        <a:picLocks noChangeAspect="1"/>
                      </p:cNvPicPr>
                      <p:nvPr/>
                    </p:nvPicPr>
                    <p:blipFill>
                      <a:blip r:embed="rId3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682206" y="3513528"/>
                        <a:ext cx="569692" cy="57216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8" name="Picture 47"/>
                      <p:cNvPicPr>
                        <a:picLocks noChangeAspect="1"/>
                      </p:cNvPicPr>
                      <p:nvPr/>
                    </p:nvPicPr>
                    <p:blipFill>
                      <a:blip r:embed="rId3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972261" y="2924738"/>
                        <a:ext cx="480101" cy="503572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0" name="Picture 39"/>
                    <p:cNvPicPr>
                      <a:picLocks noChangeAspect="1"/>
                    </p:cNvPicPr>
                    <p:nvPr/>
                  </p:nvPicPr>
                  <p:blipFill>
                    <a:blip r:embed="rId3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20642" y="2944412"/>
                      <a:ext cx="1054014" cy="109909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/>
                    <p:cNvPicPr>
                      <a:picLocks noChangeAspect="1"/>
                    </p:cNvPicPr>
                    <p:nvPr/>
                  </p:nvPicPr>
                  <p:blipFill>
                    <a:blip r:embed="rId3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121130" y="3458439"/>
                      <a:ext cx="973971" cy="97397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3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39890" y="999324"/>
                    <a:ext cx="1760220" cy="1400395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3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39502" y="3533359"/>
                    <a:ext cx="808910" cy="776375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3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08544" y="3559672"/>
                    <a:ext cx="501182" cy="501182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3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63958" y="1066849"/>
                    <a:ext cx="1943100" cy="1355086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rightnessContrast contras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0277" y="3482450"/>
                <a:ext cx="628449" cy="62844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rightnessContrast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609" y="3045551"/>
                <a:ext cx="1018833" cy="1028772"/>
              </a:xfrm>
              <a:prstGeom prst="rect">
                <a:avLst/>
              </a:prstGeom>
            </p:spPr>
          </p:pic>
        </p:grp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19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244484" y="57351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Large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Magellanic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Cloud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608017" y="3200399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Small </a:t>
            </a:r>
            <a:r>
              <a:rPr lang="en-US" sz="1000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Magellanic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</a:p>
          <a:p>
            <a:pPr algn="ctr"/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Cloud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407879" y="3583188"/>
            <a:ext cx="2157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NGC 3310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156063" y="5897598"/>
            <a:ext cx="208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Triangulum</a:t>
            </a: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</a:t>
            </a:r>
          </a:p>
        </p:txBody>
      </p:sp>
    </p:spTree>
    <p:extLst>
      <p:ext uri="{BB962C8B-B14F-4D97-AF65-F5344CB8AC3E}">
        <p14:creationId xmlns:p14="http://schemas.microsoft.com/office/powerpoint/2010/main" val="7273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-4507708" y="955698"/>
            <a:ext cx="9833785" cy="475086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23" r="49969" b="2264"/>
          <a:stretch/>
        </p:blipFill>
        <p:spPr>
          <a:xfrm>
            <a:off x="8536727" y="0"/>
            <a:ext cx="36576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83280" y="1783947"/>
            <a:ext cx="4652860" cy="3282876"/>
            <a:chOff x="-2534667" y="-1681310"/>
            <a:chExt cx="14928455" cy="10371790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62" r="-997"/>
            <a:stretch/>
          </p:blipFill>
          <p:spPr>
            <a:xfrm>
              <a:off x="-2534667" y="-1681310"/>
              <a:ext cx="5867608" cy="10371790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652" y="152400"/>
              <a:ext cx="3830136" cy="421314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554832" y="3038061"/>
            <a:ext cx="1531767" cy="1329728"/>
            <a:chOff x="4625891" y="2425701"/>
            <a:chExt cx="4428290" cy="38441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6231"/>
                      </a14:imgEffect>
                      <a14:imgEffect>
                        <a14:saturation sat="123000"/>
                      </a14:imgEffect>
                      <a14:imgEffect>
                        <a14:brightnessContrast bright="-13000" contras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931" y="4263300"/>
              <a:ext cx="2508250" cy="2006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3000" contrast="-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891" y="2425701"/>
              <a:ext cx="1425745" cy="1140596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5754679" y="3390783"/>
              <a:ext cx="928469" cy="898158"/>
              <a:chOff x="4238690" y="2722601"/>
              <a:chExt cx="3779366" cy="3655985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4238690" y="2722601"/>
                <a:ext cx="3779366" cy="3655985"/>
                <a:chOff x="222155" y="1097028"/>
                <a:chExt cx="11341397" cy="10971147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contrast="5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155" y="4752975"/>
                  <a:ext cx="11341397" cy="73152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47000" contrast="8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792" y="1097028"/>
                  <a:ext cx="3486150" cy="2743419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/>
              <p:cNvGrpSpPr/>
              <p:nvPr/>
            </p:nvGrpSpPr>
            <p:grpSpPr>
              <a:xfrm>
                <a:off x="5661880" y="3352145"/>
                <a:ext cx="1060062" cy="459454"/>
                <a:chOff x="4358609" y="2749903"/>
                <a:chExt cx="3140117" cy="1360996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5614593" y="2749903"/>
                  <a:ext cx="1169622" cy="891124"/>
                  <a:chOff x="4296468" y="849476"/>
                  <a:chExt cx="4705247" cy="3584883"/>
                </a:xfrm>
              </p:grpSpPr>
              <p:pic>
                <p:nvPicPr>
                  <p:cNvPr id="27" name="Picture 26"/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58515" y="849476"/>
                    <a:ext cx="2743200" cy="2045210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468" y="3394944"/>
                    <a:ext cx="1012650" cy="1012650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89884" y="3384806"/>
                    <a:ext cx="857270" cy="750111"/>
                  </a:xfrm>
                  <a:prstGeom prst="rect">
                    <a:avLst/>
                  </a:prstGeom>
                </p:spPr>
              </p:pic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5471052" y="2771508"/>
                    <a:ext cx="1578717" cy="1662851"/>
                    <a:chOff x="3763958" y="999324"/>
                    <a:chExt cx="4736152" cy="4988554"/>
                  </a:xfrm>
                </p:grpSpPr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1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8468" b="-1171"/>
                    <a:stretch/>
                  </p:blipFill>
                  <p:spPr>
                    <a:xfrm>
                      <a:off x="5027970" y="4510878"/>
                      <a:ext cx="1998308" cy="14770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2" name="Group 31"/>
                    <p:cNvGrpSpPr/>
                    <p:nvPr/>
                  </p:nvGrpSpPr>
                  <p:grpSpPr>
                    <a:xfrm>
                      <a:off x="5479590" y="2798248"/>
                      <a:ext cx="1161074" cy="1089399"/>
                      <a:chOff x="3630359" y="905991"/>
                      <a:chExt cx="4644297" cy="4357595"/>
                    </a:xfrm>
                  </p:grpSpPr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>
                      <a:blip r:embed="rId1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630359" y="905991"/>
                        <a:ext cx="909873" cy="18288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8" name="Picture 37"/>
                      <p:cNvPicPr>
                        <a:picLocks noChangeAspect="1"/>
                      </p:cNvPicPr>
                      <p:nvPr/>
                    </p:nvPicPr>
                    <p:blipFill>
                      <a:blip r:embed="rId2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639277" y="3819232"/>
                        <a:ext cx="806670" cy="1444354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9" name="Group 38"/>
                      <p:cNvGrpSpPr/>
                      <p:nvPr/>
                    </p:nvGrpSpPr>
                    <p:grpSpPr>
                      <a:xfrm>
                        <a:off x="5231719" y="2558718"/>
                        <a:ext cx="1430805" cy="1165758"/>
                        <a:chOff x="3447989" y="762603"/>
                        <a:chExt cx="4383743" cy="3571683"/>
                      </a:xfrm>
                    </p:grpSpPr>
                    <p:pic>
                      <p:nvPicPr>
                        <p:cNvPr id="42" name="Picture 4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447989" y="762603"/>
                          <a:ext cx="2090687" cy="185867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3" name="Picture 4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677269" y="3488963"/>
                          <a:ext cx="1154463" cy="845323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5" name="Group 44"/>
                        <p:cNvGrpSpPr/>
                        <p:nvPr/>
                      </p:nvGrpSpPr>
                      <p:grpSpPr>
                        <a:xfrm>
                          <a:off x="5616539" y="2781249"/>
                          <a:ext cx="1110927" cy="936451"/>
                          <a:chOff x="4167187" y="823179"/>
                          <a:chExt cx="4469123" cy="3767227"/>
                        </a:xfrm>
                      </p:grpSpPr>
                      <p:pic>
                        <p:nvPicPr>
                          <p:cNvPr id="52" name="Picture 5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3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6700830" y="823179"/>
                            <a:ext cx="1935480" cy="203355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53" name="Picture 52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4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6700598" y="3347308"/>
                            <a:ext cx="1476614" cy="1009447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55" name="Picture 54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5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9051" t="-2915" r="6580" b="9969"/>
                          <a:stretch/>
                        </p:blipFill>
                        <p:spPr>
                          <a:xfrm rot="4376718">
                            <a:off x="3750674" y="2816368"/>
                            <a:ext cx="2190551" cy="1357525"/>
                          </a:xfrm>
                          <a:prstGeom prst="rect">
                            <a:avLst/>
                          </a:prstGeom>
                        </p:spPr>
                      </p:pic>
                      <p:grpSp>
                        <p:nvGrpSpPr>
                          <p:cNvPr id="56" name="Group 55"/>
                          <p:cNvGrpSpPr/>
                          <p:nvPr/>
                        </p:nvGrpSpPr>
                        <p:grpSpPr>
                          <a:xfrm>
                            <a:off x="5586759" y="3214038"/>
                            <a:ext cx="1016103" cy="423477"/>
                            <a:chOff x="378037" y="1090031"/>
                            <a:chExt cx="11776407" cy="4908007"/>
                          </a:xfrm>
                        </p:grpSpPr>
                        <p:pic>
                          <p:nvPicPr>
                            <p:cNvPr id="62" name="Picture 61"/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2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20790" t="16847" r="22542" b="23153"/>
                            <a:stretch/>
                          </p:blipFill>
                          <p:spPr>
                            <a:xfrm>
                              <a:off x="9441724" y="1090031"/>
                              <a:ext cx="2712720" cy="287229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3" name="Picture 62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7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686966" y="2697646"/>
                              <a:ext cx="4399468" cy="330039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4" name="Picture 63"/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28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22520" t="9779" r="24146" b="7988"/>
                            <a:stretch/>
                          </p:blipFill>
                          <p:spPr>
                            <a:xfrm rot="19570417">
                              <a:off x="378037" y="1277212"/>
                              <a:ext cx="2910460" cy="4462702"/>
                            </a:xfrm>
                            <a:prstGeom prst="rect">
                              <a:avLst/>
                            </a:prstGeom>
                          </p:spPr>
                        </p:pic>
                        <p:grpSp>
                          <p:nvGrpSpPr>
                            <p:cNvPr id="65" name="Group 64"/>
                            <p:cNvGrpSpPr/>
                            <p:nvPr/>
                          </p:nvGrpSpPr>
                          <p:grpSpPr>
                            <a:xfrm>
                              <a:off x="4932947" y="3381737"/>
                              <a:ext cx="1378675" cy="1063296"/>
                              <a:chOff x="2401239" y="2968817"/>
                              <a:chExt cx="4109803" cy="3169664"/>
                            </a:xfrm>
                          </p:grpSpPr>
                          <p:grpSp>
                            <p:nvGrpSpPr>
                              <p:cNvPr id="66" name="Group 65"/>
                              <p:cNvGrpSpPr/>
                              <p:nvPr/>
                            </p:nvGrpSpPr>
                            <p:grpSpPr>
                              <a:xfrm>
                                <a:off x="6178826" y="3419085"/>
                                <a:ext cx="332216" cy="231658"/>
                                <a:chOff x="5970096" y="2932143"/>
                                <a:chExt cx="1328862" cy="926633"/>
                              </a:xfrm>
                            </p:grpSpPr>
                            <p:sp>
                              <p:nvSpPr>
                                <p:cNvPr id="68" name="Oval 67"/>
                                <p:cNvSpPr/>
                                <p:nvPr/>
                              </p:nvSpPr>
                              <p:spPr>
                                <a:xfrm>
                                  <a:off x="7253238" y="2932143"/>
                                  <a:ext cx="45720" cy="4572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n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</a:ln>
                                <a:effectLst>
                                  <a:softEdge rad="12700"/>
                                </a:effectLst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grpSp>
                              <p:nvGrpSpPr>
                                <p:cNvPr id="69" name="Group 68"/>
                                <p:cNvGrpSpPr/>
                                <p:nvPr/>
                              </p:nvGrpSpPr>
                              <p:grpSpPr>
                                <a:xfrm>
                                  <a:off x="5970096" y="3597032"/>
                                  <a:ext cx="261744" cy="261744"/>
                                  <a:chOff x="4869180" y="2202180"/>
                                  <a:chExt cx="3223260" cy="3223260"/>
                                </a:xfrm>
                                <a:effectLst/>
                              </p:grpSpPr>
                              <p:sp>
                                <p:nvSpPr>
                                  <p:cNvPr id="86" name="Oval 85"/>
                                  <p:cNvSpPr/>
                                  <p:nvPr/>
                                </p:nvSpPr>
                                <p:spPr>
                                  <a:xfrm>
                                    <a:off x="4869180" y="2202180"/>
                                    <a:ext cx="3223260" cy="3223260"/>
                                  </a:xfrm>
                                  <a:prstGeom prst="ellipse">
                                    <a:avLst/>
                                  </a:prstGeom>
                                  <a:blipFill dpi="0" rotWithShape="1">
                                    <a:blip r:embed="rId29">
                                      <a:alphaModFix amt="67000"/>
                                    </a:blip>
                                    <a:srcRect/>
                                    <a:tile tx="0" ty="0" sx="100000" sy="100000" flip="none" algn="tl"/>
                                  </a:blipFill>
                                  <a:ln>
                                    <a:noFill/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87" name="Oval 86"/>
                                  <p:cNvSpPr/>
                                  <p:nvPr/>
                                </p:nvSpPr>
                                <p:spPr>
                                  <a:xfrm>
                                    <a:off x="5451945" y="2784940"/>
                                    <a:ext cx="2057730" cy="2057736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chemeClr val="tx1"/>
                                  </a:solidFill>
                                  <a:ln>
                                    <a:noFill/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0" name="Oval 69"/>
                                <p:cNvSpPr/>
                                <p:nvPr/>
                              </p:nvSpPr>
                              <p:spPr>
                                <a:xfrm>
                                  <a:off x="6263132" y="3586292"/>
                                  <a:ext cx="28732" cy="28900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7171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4C2E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1" name="Oval 70"/>
                                <p:cNvSpPr/>
                                <p:nvPr/>
                              </p:nvSpPr>
                              <p:spPr>
                                <a:xfrm>
                                  <a:off x="6230172" y="3550296"/>
                                  <a:ext cx="15988" cy="15988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C9C9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2602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2" name="Oval 71"/>
                                <p:cNvSpPr/>
                                <p:nvPr/>
                              </p:nvSpPr>
                              <p:spPr>
                                <a:xfrm>
                                  <a:off x="6203960" y="3581488"/>
                                  <a:ext cx="27460" cy="27620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7171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4C2E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3" name="Oval 72"/>
                                <p:cNvSpPr/>
                                <p:nvPr/>
                              </p:nvSpPr>
                              <p:spPr>
                                <a:xfrm>
                                  <a:off x="6210396" y="3559232"/>
                                  <a:ext cx="15988" cy="15988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C9C9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2602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4" name="Oval 73"/>
                                <p:cNvSpPr/>
                                <p:nvPr/>
                              </p:nvSpPr>
                              <p:spPr>
                                <a:xfrm>
                                  <a:off x="6251608" y="3569720"/>
                                  <a:ext cx="7472" cy="7472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A3A3"/>
                                    </a:gs>
                                    <a:gs pos="50000">
                                      <a:srgbClr val="FF8B8B"/>
                                    </a:gs>
                                    <a:gs pos="100000">
                                      <a:srgbClr val="FF3B3B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5" name="Oval 74"/>
                                <p:cNvSpPr/>
                                <p:nvPr/>
                              </p:nvSpPr>
                              <p:spPr>
                                <a:xfrm>
                                  <a:off x="6237436" y="3573372"/>
                                  <a:ext cx="6672" cy="667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8FBFE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6" name="Oval 75"/>
                                <p:cNvSpPr/>
                                <p:nvPr/>
                              </p:nvSpPr>
                              <p:spPr>
                                <a:xfrm>
                                  <a:off x="6243848" y="3583040"/>
                                  <a:ext cx="4396" cy="4396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DFECF9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7" name="Oval 76"/>
                                <p:cNvSpPr/>
                                <p:nvPr/>
                              </p:nvSpPr>
                              <p:spPr>
                                <a:xfrm>
                                  <a:off x="6250852" y="3580920"/>
                                  <a:ext cx="2288" cy="228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8264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dirty="0"/>
                                </a:p>
                              </p:txBody>
                            </p:sp>
                            <p:sp>
                              <p:nvSpPr>
                                <p:cNvPr id="78" name="Oval 77"/>
                                <p:cNvSpPr/>
                                <p:nvPr/>
                              </p:nvSpPr>
                              <p:spPr>
                                <a:xfrm>
                                  <a:off x="6246236" y="3576740"/>
                                  <a:ext cx="2984" cy="2984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9966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9" name="Oval 78"/>
                                <p:cNvSpPr/>
                                <p:nvPr/>
                              </p:nvSpPr>
                              <p:spPr>
                                <a:xfrm>
                                  <a:off x="6246408" y="3580544"/>
                                  <a:ext cx="1224" cy="120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5F9FD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0" name="Oval 79"/>
                                <p:cNvSpPr/>
                                <p:nvPr/>
                              </p:nvSpPr>
                              <p:spPr>
                                <a:xfrm>
                                  <a:off x="6256412" y="3581084"/>
                                  <a:ext cx="6012" cy="6012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9797"/>
                                    </a:gs>
                                    <a:gs pos="50000">
                                      <a:srgbClr val="FF5B5B"/>
                                    </a:gs>
                                    <a:gs pos="100000">
                                      <a:srgbClr val="FF3B3B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1" name="Oval 80"/>
                                <p:cNvSpPr/>
                                <p:nvPr/>
                              </p:nvSpPr>
                              <p:spPr>
                                <a:xfrm>
                                  <a:off x="6260392" y="3512464"/>
                                  <a:ext cx="34212" cy="34412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7171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4C2E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2" name="Oval 81"/>
                                <p:cNvSpPr/>
                                <p:nvPr/>
                              </p:nvSpPr>
                              <p:spPr>
                                <a:xfrm>
                                  <a:off x="6280620" y="3552104"/>
                                  <a:ext cx="28732" cy="28900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7171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4C2E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3" name="Oval 82"/>
                                <p:cNvSpPr/>
                                <p:nvPr/>
                              </p:nvSpPr>
                              <p:spPr>
                                <a:xfrm>
                                  <a:off x="6338848" y="3595972"/>
                                  <a:ext cx="42480" cy="42820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834B"/>
                                    </a:gs>
                                    <a:gs pos="50000">
                                      <a:srgbClr val="FE6238"/>
                                    </a:gs>
                                    <a:gs pos="100000">
                                      <a:srgbClr val="D92001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4" name="Oval 83"/>
                                <p:cNvSpPr/>
                                <p:nvPr/>
                              </p:nvSpPr>
                              <p:spPr>
                                <a:xfrm>
                                  <a:off x="6348732" y="3523156"/>
                                  <a:ext cx="39568" cy="39568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834B"/>
                                    </a:gs>
                                    <a:gs pos="50000">
                                      <a:srgbClr val="FE6238"/>
                                    </a:gs>
                                    <a:gs pos="100000">
                                      <a:srgbClr val="D92001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5" name="Trapezoid 84"/>
                                <p:cNvSpPr/>
                                <p:nvPr/>
                              </p:nvSpPr>
                              <p:spPr>
                                <a:xfrm rot="16200000" flipV="1">
                                  <a:off x="6231725" y="3266091"/>
                                  <a:ext cx="23653" cy="298439"/>
                                </a:xfrm>
                                <a:prstGeom prst="trapezoid">
                                  <a:avLst>
                                    <a:gd name="adj" fmla="val 32735"/>
                                  </a:avLst>
                                </a:prstGeom>
                                <a:gradFill flip="none" rotWithShape="1">
                                  <a:gsLst>
                                    <a:gs pos="0">
                                      <a:srgbClr val="FFFF11">
                                        <a:alpha val="25000"/>
                                      </a:srgbClr>
                                    </a:gs>
                                    <a:gs pos="50000">
                                      <a:srgbClr val="FFFF00">
                                        <a:alpha val="50000"/>
                                      </a:srgbClr>
                                    </a:gs>
                                    <a:gs pos="100000">
                                      <a:srgbClr val="FFFF00">
                                        <a:shade val="100000"/>
                                        <a:satMod val="115000"/>
                                      </a:srgbClr>
                                    </a:gs>
                                  </a:gsLst>
                                  <a:lin ang="16200000" scaled="1"/>
                                  <a:tileRect/>
                                </a:gra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dirty="0"/>
                                </a:p>
                              </p:txBody>
                            </p:sp>
                          </p:grpSp>
                          <p:pic>
                            <p:nvPicPr>
                              <p:cNvPr id="67" name="Picture 66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30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401239" y="2968817"/>
                                <a:ext cx="3631574" cy="316966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</p:grpSp>
                      <p:grpSp>
                        <p:nvGrpSpPr>
                          <p:cNvPr id="57" name="Group 56"/>
                          <p:cNvGrpSpPr/>
                          <p:nvPr/>
                        </p:nvGrpSpPr>
                        <p:grpSpPr>
                          <a:xfrm>
                            <a:off x="5558220" y="2784679"/>
                            <a:ext cx="1098906" cy="97810"/>
                            <a:chOff x="4855369" y="1248420"/>
                            <a:chExt cx="3255181" cy="289734"/>
                          </a:xfrm>
                        </p:grpSpPr>
                        <p:grpSp>
                          <p:nvGrpSpPr>
                            <p:cNvPr id="58" name="Group 57"/>
                            <p:cNvGrpSpPr/>
                            <p:nvPr/>
                          </p:nvGrpSpPr>
                          <p:grpSpPr>
                            <a:xfrm flipV="1">
                              <a:off x="7867649" y="1345823"/>
                              <a:ext cx="242901" cy="98838"/>
                              <a:chOff x="5912644" y="3176588"/>
                              <a:chExt cx="1218148" cy="495680"/>
                            </a:xfrm>
                          </p:grpSpPr>
                          <p:sp>
                            <p:nvSpPr>
                              <p:cNvPr id="60" name="Trapezoid 59"/>
                              <p:cNvSpPr/>
                              <p:nvPr/>
                            </p:nvSpPr>
                            <p:spPr>
                              <a:xfrm rot="5400000">
                                <a:off x="6463377" y="2907032"/>
                                <a:ext cx="300037" cy="1034793"/>
                              </a:xfrm>
                              <a:prstGeom prst="trapezoid">
                                <a:avLst>
                                  <a:gd name="adj" fmla="val 5895"/>
                                </a:avLst>
                              </a:prstGeom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1" name="Trapezoid 60"/>
                              <p:cNvSpPr/>
                              <p:nvPr/>
                            </p:nvSpPr>
                            <p:spPr>
                              <a:xfrm rot="5400000">
                                <a:off x="5756482" y="3332750"/>
                                <a:ext cx="495680" cy="183356"/>
                              </a:xfrm>
                              <a:prstGeom prst="trapezoid">
                                <a:avLst>
                                  <a:gd name="adj" fmla="val 52054"/>
                                </a:avLst>
                              </a:prstGeom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59" name="Trapezoid 58"/>
                            <p:cNvSpPr/>
                            <p:nvPr/>
                          </p:nvSpPr>
                          <p:spPr>
                            <a:xfrm rot="16200000" flipV="1">
                              <a:off x="6215452" y="-111663"/>
                              <a:ext cx="289734" cy="3009900"/>
                            </a:xfrm>
                            <a:prstGeom prst="trapezoid">
                              <a:avLst>
                                <a:gd name="adj" fmla="val 32735"/>
                              </a:avLst>
                            </a:prstGeom>
                            <a:gradFill flip="none" rotWithShape="1">
                              <a:gsLst>
                                <a:gs pos="0">
                                  <a:srgbClr val="FFFF11">
                                    <a:alpha val="25000"/>
                                  </a:srgbClr>
                                </a:gs>
                                <a:gs pos="50000">
                                  <a:srgbClr val="FFFF00">
                                    <a:alpha val="50000"/>
                                  </a:srgbClr>
                                </a:gs>
                                <a:gs pos="100000">
                                  <a:srgbClr val="FFFF00">
                                    <a:shade val="100000"/>
                                    <a:satMod val="115000"/>
                                  </a:srgbClr>
                                </a:gs>
                              </a:gsLst>
                              <a:lin ang="16200000" scaled="1"/>
                              <a:tileRect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</p:grpSp>
                    <p:grpSp>
                      <p:nvGrpSpPr>
                        <p:cNvPr id="46" name="Group 45"/>
                        <p:cNvGrpSpPr/>
                        <p:nvPr/>
                      </p:nvGrpSpPr>
                      <p:grpSpPr>
                        <a:xfrm>
                          <a:off x="5852463" y="3735482"/>
                          <a:ext cx="501237" cy="501237"/>
                          <a:chOff x="5110162" y="2443162"/>
                          <a:chExt cx="1971675" cy="1971675"/>
                        </a:xfrm>
                      </p:grpSpPr>
                      <p:sp>
                        <p:nvSpPr>
                          <p:cNvPr id="50" name="Oval 49"/>
                          <p:cNvSpPr/>
                          <p:nvPr/>
                        </p:nvSpPr>
                        <p:spPr>
                          <a:xfrm>
                            <a:off x="5110162" y="2443162"/>
                            <a:ext cx="1971675" cy="1971675"/>
                          </a:xfrm>
                          <a:prstGeom prst="ellipse">
                            <a:avLst/>
                          </a:prstGeom>
                          <a:blipFill dpi="0" rotWithShape="1">
                            <a:blip r:embed="rId31">
                              <a:alphaModFix amt="50000"/>
                            </a:blip>
                            <a:srcRect/>
                            <a:tile tx="0" ty="0" sx="100000" sy="100000" flip="none" algn="tl"/>
                          </a:blip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51" name="Oval 50"/>
                          <p:cNvSpPr/>
                          <p:nvPr/>
                        </p:nvSpPr>
                        <p:spPr>
                          <a:xfrm>
                            <a:off x="6073140" y="3406140"/>
                            <a:ext cx="45719" cy="45719"/>
                          </a:xfrm>
                          <a:prstGeom prst="ellipse">
                            <a:avLst/>
                          </a:prstGeom>
                          <a:solidFill>
                            <a:srgbClr val="FFFF11"/>
                          </a:solidFill>
                          <a:ln>
                            <a:noFill/>
                          </a:ln>
                          <a:effectLst>
                            <a:softEdge rad="12700"/>
                          </a:effectLst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pic>
                      <p:nvPicPr>
                        <p:cNvPr id="47" name="Picture 4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457700" y="2713577"/>
                          <a:ext cx="1199757" cy="528639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8" name="Picture 4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682206" y="3513528"/>
                          <a:ext cx="569692" cy="572169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9" name="Picture 4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972261" y="2924738"/>
                          <a:ext cx="480101" cy="503572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40" name="Picture 39"/>
                      <p:cNvPicPr>
                        <a:picLocks noChangeAspect="1"/>
                      </p:cNvPicPr>
                      <p:nvPr/>
                    </p:nvPicPr>
                    <p:blipFill>
                      <a:blip r:embed="rId3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220642" y="2944412"/>
                        <a:ext cx="1054014" cy="109909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1" name="Picture 40"/>
                      <p:cNvPicPr>
                        <a:picLocks noChangeAspect="1"/>
                      </p:cNvPicPr>
                      <p:nvPr/>
                    </p:nvPicPr>
                    <p:blipFill>
                      <a:blip r:embed="rId3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121130" y="3458439"/>
                        <a:ext cx="973971" cy="97397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>
                    <a:blip r:embed="rId3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39890" y="999324"/>
                      <a:ext cx="1760220" cy="140039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3"/>
                    <p:cNvPicPr>
                      <a:picLocks noChangeAspect="1"/>
                    </p:cNvPicPr>
                    <p:nvPr/>
                  </p:nvPicPr>
                  <p:blipFill>
                    <a:blip r:embed="rId3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9502" y="3533359"/>
                      <a:ext cx="808910" cy="7763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Picture 34"/>
                    <p:cNvPicPr>
                      <a:picLocks noChangeAspect="1"/>
                    </p:cNvPicPr>
                    <p:nvPr/>
                  </p:nvPicPr>
                  <p:blipFill>
                    <a:blip r:embed="rId3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08544" y="3559672"/>
                      <a:ext cx="501182" cy="50118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Picture 35"/>
                    <p:cNvPicPr>
                      <a:picLocks noChangeAspect="1"/>
                    </p:cNvPicPr>
                    <p:nvPr/>
                  </p:nvPicPr>
                  <p:blipFill>
                    <a:blip r:embed="rId4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3958" y="1066849"/>
                      <a:ext cx="1943100" cy="1355086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rightnessContrast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0277" y="3482450"/>
                  <a:ext cx="628449" cy="628449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rightnessContrast contrast="2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8609" y="3045551"/>
                  <a:ext cx="1018833" cy="102877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9342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unoctquaGrafut</a:t>
            </a:r>
            <a:b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18</a:t>
            </a:r>
            <a:r>
              <a:rPr lang="en-US" sz="2000" b="1" baseline="-25000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BDD7E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quadqualightyear</a:t>
            </a:r>
            <a:b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BDD7EE"/>
                </a:solidFill>
              </a:rPr>
              <a:t>·</a:t>
            </a:r>
            <a: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</a:t>
            </a:r>
            <a:r>
              <a:rPr lang="en-US" sz="2000" b="1" baseline="-25000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unennqua′lengthel</a:t>
            </a:r>
            <a:endParaRPr lang="en-US" sz="2000" b="1" dirty="0">
              <a:solidFill>
                <a:srgbClr val="BDD7E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unhexquaGrafut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galactical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500" y="62116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>
                <a:ln w="12700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galaxy-like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771565" y="4427722"/>
            <a:ext cx="155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Triangulum</a:t>
            </a:r>
          </a:p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950676" y="3460367"/>
            <a:ext cx="1136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NGC 3310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100000"/>
                    </a14:imgEffect>
                    <a14:imgEffect>
                      <a14:brightnessContrast bright="1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98" y="4341398"/>
            <a:ext cx="2863934" cy="161994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6559493" y="5836596"/>
            <a:ext cx="1555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Sombrero Galaxy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168478" y="5975095"/>
            <a:ext cx="208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Milky Way</a:t>
            </a: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43401" y="5066823"/>
            <a:ext cx="208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Andromeda</a:t>
            </a:r>
          </a:p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</a:t>
            </a:r>
          </a:p>
        </p:txBody>
      </p:sp>
    </p:spTree>
    <p:extLst>
      <p:ext uri="{BB962C8B-B14F-4D97-AF65-F5344CB8AC3E}">
        <p14:creationId xmlns:p14="http://schemas.microsoft.com/office/powerpoint/2010/main" val="3044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8710">
            <a:off x="8871689" y="4816163"/>
            <a:ext cx="3544518" cy="175959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81" y="17402"/>
            <a:ext cx="4563902" cy="411048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14" y="364530"/>
            <a:ext cx="3241818" cy="265594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3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84" y="4127886"/>
            <a:ext cx="3002629" cy="213056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0" y="3834671"/>
            <a:ext cx="2743200" cy="268403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7" y="1021019"/>
            <a:ext cx="1964484" cy="24414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08613" y="2502238"/>
            <a:ext cx="5151284" cy="1844142"/>
            <a:chOff x="-4507708" y="-263999"/>
            <a:chExt cx="20354981" cy="728701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-4507708" y="955698"/>
              <a:ext cx="9833785" cy="475086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6727" y="-263999"/>
              <a:ext cx="7310546" cy="728701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960709" y="3328152"/>
            <a:ext cx="382942" cy="332432"/>
            <a:chOff x="4625891" y="2425701"/>
            <a:chExt cx="4428290" cy="3844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6231"/>
                      </a14:imgEffect>
                      <a14:imgEffect>
                        <a14:saturation sat="123000"/>
                      </a14:imgEffect>
                      <a14:imgEffect>
                        <a14:brightnessContrast bright="-13000" contras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931" y="4263300"/>
              <a:ext cx="2508250" cy="20066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33000" contrast="-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891" y="2425701"/>
              <a:ext cx="1425745" cy="1140596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5754679" y="3390783"/>
              <a:ext cx="928469" cy="898158"/>
              <a:chOff x="4238690" y="2722601"/>
              <a:chExt cx="3779366" cy="365598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238690" y="2722601"/>
                <a:ext cx="3779366" cy="3655985"/>
                <a:chOff x="222155" y="1097028"/>
                <a:chExt cx="11341397" cy="10971147"/>
              </a:xfrm>
            </p:grpSpPr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rightnessContrast contrast="5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155" y="4752975"/>
                  <a:ext cx="11341397" cy="7315200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rightnessContrast bright="47000" contrast="8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792" y="1097028"/>
                  <a:ext cx="3486150" cy="2743419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oup 28"/>
              <p:cNvGrpSpPr/>
              <p:nvPr/>
            </p:nvGrpSpPr>
            <p:grpSpPr>
              <a:xfrm>
                <a:off x="5661880" y="3352145"/>
                <a:ext cx="1060062" cy="459454"/>
                <a:chOff x="4358609" y="2749903"/>
                <a:chExt cx="3140117" cy="1360996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5614593" y="2749903"/>
                  <a:ext cx="1169622" cy="891124"/>
                  <a:chOff x="4296468" y="849476"/>
                  <a:chExt cx="4705247" cy="3584883"/>
                </a:xfrm>
              </p:grpSpPr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58515" y="849476"/>
                    <a:ext cx="2743200" cy="2045210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468" y="3394944"/>
                    <a:ext cx="1012650" cy="1012650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89884" y="3384806"/>
                    <a:ext cx="857270" cy="750111"/>
                  </a:xfrm>
                  <a:prstGeom prst="rect">
                    <a:avLst/>
                  </a:prstGeom>
                </p:spPr>
              </p:pic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5471052" y="2771508"/>
                    <a:ext cx="1578717" cy="1662851"/>
                    <a:chOff x="3763958" y="999324"/>
                    <a:chExt cx="4736152" cy="4988554"/>
                  </a:xfrm>
                </p:grpSpPr>
                <p:pic>
                  <p:nvPicPr>
                    <p:cNvPr id="39" name="Picture 38"/>
                    <p:cNvPicPr>
                      <a:picLocks noChangeAspect="1"/>
                    </p:cNvPicPr>
                    <p:nvPr/>
                  </p:nvPicPr>
                  <p:blipFill rotWithShape="1">
                    <a:blip r:embed="rId2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8468" b="-1171"/>
                    <a:stretch/>
                  </p:blipFill>
                  <p:spPr>
                    <a:xfrm>
                      <a:off x="5027970" y="4510878"/>
                      <a:ext cx="1998308" cy="14770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0" name="Group 39"/>
                    <p:cNvGrpSpPr/>
                    <p:nvPr/>
                  </p:nvGrpSpPr>
                  <p:grpSpPr>
                    <a:xfrm>
                      <a:off x="5479590" y="2798248"/>
                      <a:ext cx="1161074" cy="1089399"/>
                      <a:chOff x="3630359" y="905991"/>
                      <a:chExt cx="4644297" cy="4357595"/>
                    </a:xfrm>
                  </p:grpSpPr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>
                      <a:blip r:embed="rId2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630359" y="905991"/>
                        <a:ext cx="909873" cy="18288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Picture 45"/>
                      <p:cNvPicPr>
                        <a:picLocks noChangeAspect="1"/>
                      </p:cNvPicPr>
                      <p:nvPr/>
                    </p:nvPicPr>
                    <p:blipFill>
                      <a:blip r:embed="rId2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639277" y="3819232"/>
                        <a:ext cx="806670" cy="1444354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7" name="Group 46"/>
                      <p:cNvGrpSpPr/>
                      <p:nvPr/>
                    </p:nvGrpSpPr>
                    <p:grpSpPr>
                      <a:xfrm>
                        <a:off x="5231719" y="2558718"/>
                        <a:ext cx="1430805" cy="1165758"/>
                        <a:chOff x="3447989" y="762603"/>
                        <a:chExt cx="4383743" cy="3571683"/>
                      </a:xfrm>
                    </p:grpSpPr>
                    <p:pic>
                      <p:nvPicPr>
                        <p:cNvPr id="50" name="Picture 4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447989" y="762603"/>
                          <a:ext cx="2090687" cy="185867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1" name="Picture 5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677269" y="3488963"/>
                          <a:ext cx="1154463" cy="845323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2" name="Group 51"/>
                        <p:cNvGrpSpPr/>
                        <p:nvPr/>
                      </p:nvGrpSpPr>
                      <p:grpSpPr>
                        <a:xfrm>
                          <a:off x="5616539" y="2781249"/>
                          <a:ext cx="1110927" cy="936451"/>
                          <a:chOff x="4167187" y="823179"/>
                          <a:chExt cx="4469123" cy="3767227"/>
                        </a:xfrm>
                      </p:grpSpPr>
                      <p:pic>
                        <p:nvPicPr>
                          <p:cNvPr id="59" name="Picture 58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9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6700830" y="823179"/>
                            <a:ext cx="1935480" cy="203355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60" name="Picture 59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0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6700598" y="3347308"/>
                            <a:ext cx="1476614" cy="1009447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61" name="Picture 60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31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9051" t="-2915" r="6580" b="9969"/>
                          <a:stretch/>
                        </p:blipFill>
                        <p:spPr>
                          <a:xfrm rot="4376718">
                            <a:off x="3750674" y="2816368"/>
                            <a:ext cx="2190551" cy="1357525"/>
                          </a:xfrm>
                          <a:prstGeom prst="rect">
                            <a:avLst/>
                          </a:prstGeom>
                        </p:spPr>
                      </p:pic>
                      <p:grpSp>
                        <p:nvGrpSpPr>
                          <p:cNvPr id="62" name="Group 61"/>
                          <p:cNvGrpSpPr/>
                          <p:nvPr/>
                        </p:nvGrpSpPr>
                        <p:grpSpPr>
                          <a:xfrm>
                            <a:off x="5586759" y="3214038"/>
                            <a:ext cx="1016103" cy="423477"/>
                            <a:chOff x="378037" y="1090031"/>
                            <a:chExt cx="11776407" cy="4908007"/>
                          </a:xfrm>
                        </p:grpSpPr>
                        <p:pic>
                          <p:nvPicPr>
                            <p:cNvPr id="68" name="Picture 67"/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32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20790" t="16847" r="22542" b="23153"/>
                            <a:stretch/>
                          </p:blipFill>
                          <p:spPr>
                            <a:xfrm>
                              <a:off x="9441724" y="1090031"/>
                              <a:ext cx="2712720" cy="287229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9" name="Picture 68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686966" y="2697646"/>
                              <a:ext cx="4399468" cy="330039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70" name="Picture 69"/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34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22520" t="9779" r="24146" b="7988"/>
                            <a:stretch/>
                          </p:blipFill>
                          <p:spPr>
                            <a:xfrm rot="19570417">
                              <a:off x="378037" y="1277212"/>
                              <a:ext cx="2910460" cy="4462702"/>
                            </a:xfrm>
                            <a:prstGeom prst="rect">
                              <a:avLst/>
                            </a:prstGeom>
                          </p:spPr>
                        </p:pic>
                        <p:grpSp>
                          <p:nvGrpSpPr>
                            <p:cNvPr id="71" name="Group 70"/>
                            <p:cNvGrpSpPr/>
                            <p:nvPr/>
                          </p:nvGrpSpPr>
                          <p:grpSpPr>
                            <a:xfrm>
                              <a:off x="4932947" y="3381737"/>
                              <a:ext cx="1378675" cy="1063296"/>
                              <a:chOff x="2401239" y="2968817"/>
                              <a:chExt cx="4109803" cy="3169664"/>
                            </a:xfrm>
                          </p:grpSpPr>
                          <p:grpSp>
                            <p:nvGrpSpPr>
                              <p:cNvPr id="72" name="Group 71"/>
                              <p:cNvGrpSpPr/>
                              <p:nvPr/>
                            </p:nvGrpSpPr>
                            <p:grpSpPr>
                              <a:xfrm>
                                <a:off x="6178826" y="3419085"/>
                                <a:ext cx="332216" cy="231658"/>
                                <a:chOff x="5970096" y="2932143"/>
                                <a:chExt cx="1328862" cy="926633"/>
                              </a:xfrm>
                            </p:grpSpPr>
                            <p:sp>
                              <p:nvSpPr>
                                <p:cNvPr id="74" name="Oval 73"/>
                                <p:cNvSpPr/>
                                <p:nvPr/>
                              </p:nvSpPr>
                              <p:spPr>
                                <a:xfrm>
                                  <a:off x="7253238" y="2932143"/>
                                  <a:ext cx="45720" cy="4572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n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</a:ln>
                                <a:effectLst>
                                  <a:softEdge rad="12700"/>
                                </a:effectLst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grpSp>
                              <p:nvGrpSpPr>
                                <p:cNvPr id="75" name="Group 74"/>
                                <p:cNvGrpSpPr/>
                                <p:nvPr/>
                              </p:nvGrpSpPr>
                              <p:grpSpPr>
                                <a:xfrm>
                                  <a:off x="5970096" y="3597032"/>
                                  <a:ext cx="261744" cy="261744"/>
                                  <a:chOff x="4869180" y="2202180"/>
                                  <a:chExt cx="3223260" cy="3223260"/>
                                </a:xfrm>
                                <a:effectLst/>
                              </p:grpSpPr>
                              <p:sp>
                                <p:nvSpPr>
                                  <p:cNvPr id="92" name="Oval 91"/>
                                  <p:cNvSpPr/>
                                  <p:nvPr/>
                                </p:nvSpPr>
                                <p:spPr>
                                  <a:xfrm>
                                    <a:off x="4869180" y="2202180"/>
                                    <a:ext cx="3223260" cy="3223260"/>
                                  </a:xfrm>
                                  <a:prstGeom prst="ellipse">
                                    <a:avLst/>
                                  </a:prstGeom>
                                  <a:blipFill dpi="0" rotWithShape="1">
                                    <a:blip r:embed="rId35">
                                      <a:alphaModFix amt="67000"/>
                                    </a:blip>
                                    <a:srcRect/>
                                    <a:tile tx="0" ty="0" sx="100000" sy="100000" flip="none" algn="tl"/>
                                  </a:blipFill>
                                  <a:ln>
                                    <a:noFill/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93" name="Oval 92"/>
                                  <p:cNvSpPr/>
                                  <p:nvPr/>
                                </p:nvSpPr>
                                <p:spPr>
                                  <a:xfrm>
                                    <a:off x="5451945" y="2784940"/>
                                    <a:ext cx="2057730" cy="2057736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chemeClr val="tx1"/>
                                  </a:solidFill>
                                  <a:ln>
                                    <a:noFill/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6" name="Oval 75"/>
                                <p:cNvSpPr/>
                                <p:nvPr/>
                              </p:nvSpPr>
                              <p:spPr>
                                <a:xfrm>
                                  <a:off x="6263132" y="3586292"/>
                                  <a:ext cx="28732" cy="28900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7171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4C2E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7" name="Oval 76"/>
                                <p:cNvSpPr/>
                                <p:nvPr/>
                              </p:nvSpPr>
                              <p:spPr>
                                <a:xfrm>
                                  <a:off x="6230172" y="3550296"/>
                                  <a:ext cx="15988" cy="15988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C9C9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2602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8" name="Oval 77"/>
                                <p:cNvSpPr/>
                                <p:nvPr/>
                              </p:nvSpPr>
                              <p:spPr>
                                <a:xfrm>
                                  <a:off x="6203960" y="3581488"/>
                                  <a:ext cx="27460" cy="27620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7171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4C2E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9" name="Oval 78"/>
                                <p:cNvSpPr/>
                                <p:nvPr/>
                              </p:nvSpPr>
                              <p:spPr>
                                <a:xfrm>
                                  <a:off x="6210396" y="3559232"/>
                                  <a:ext cx="15988" cy="15988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C9C9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2602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0" name="Oval 79"/>
                                <p:cNvSpPr/>
                                <p:nvPr/>
                              </p:nvSpPr>
                              <p:spPr>
                                <a:xfrm>
                                  <a:off x="6251608" y="3569720"/>
                                  <a:ext cx="7472" cy="7472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A3A3"/>
                                    </a:gs>
                                    <a:gs pos="50000">
                                      <a:srgbClr val="FF8B8B"/>
                                    </a:gs>
                                    <a:gs pos="100000">
                                      <a:srgbClr val="FF3B3B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1" name="Oval 80"/>
                                <p:cNvSpPr/>
                                <p:nvPr/>
                              </p:nvSpPr>
                              <p:spPr>
                                <a:xfrm>
                                  <a:off x="6237436" y="3573372"/>
                                  <a:ext cx="6672" cy="667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8FBFE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2" name="Oval 81"/>
                                <p:cNvSpPr/>
                                <p:nvPr/>
                              </p:nvSpPr>
                              <p:spPr>
                                <a:xfrm>
                                  <a:off x="6243848" y="3583040"/>
                                  <a:ext cx="4396" cy="4396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DFECF9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3" name="Oval 82"/>
                                <p:cNvSpPr/>
                                <p:nvPr/>
                              </p:nvSpPr>
                              <p:spPr>
                                <a:xfrm>
                                  <a:off x="6250852" y="3580920"/>
                                  <a:ext cx="2288" cy="228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8264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dirty="0"/>
                                </a:p>
                              </p:txBody>
                            </p:sp>
                            <p:sp>
                              <p:nvSpPr>
                                <p:cNvPr id="84" name="Oval 83"/>
                                <p:cNvSpPr/>
                                <p:nvPr/>
                              </p:nvSpPr>
                              <p:spPr>
                                <a:xfrm>
                                  <a:off x="6246236" y="3576740"/>
                                  <a:ext cx="2984" cy="2984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9966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5" name="Oval 84"/>
                                <p:cNvSpPr/>
                                <p:nvPr/>
                              </p:nvSpPr>
                              <p:spPr>
                                <a:xfrm>
                                  <a:off x="6246408" y="3580544"/>
                                  <a:ext cx="1224" cy="120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5F9FD"/>
                                </a:soli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6" name="Oval 85"/>
                                <p:cNvSpPr/>
                                <p:nvPr/>
                              </p:nvSpPr>
                              <p:spPr>
                                <a:xfrm>
                                  <a:off x="6256412" y="3581084"/>
                                  <a:ext cx="6012" cy="6012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9797"/>
                                    </a:gs>
                                    <a:gs pos="50000">
                                      <a:srgbClr val="FF5B5B"/>
                                    </a:gs>
                                    <a:gs pos="100000">
                                      <a:srgbClr val="FF3B3B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7" name="Oval 86"/>
                                <p:cNvSpPr/>
                                <p:nvPr/>
                              </p:nvSpPr>
                              <p:spPr>
                                <a:xfrm>
                                  <a:off x="6260392" y="3512464"/>
                                  <a:ext cx="34212" cy="34412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7171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4C2E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8" name="Oval 87"/>
                                <p:cNvSpPr/>
                                <p:nvPr/>
                              </p:nvSpPr>
                              <p:spPr>
                                <a:xfrm>
                                  <a:off x="6280620" y="3552104"/>
                                  <a:ext cx="28732" cy="28900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7171"/>
                                    </a:gs>
                                    <a:gs pos="50000">
                                      <a:srgbClr val="FF7979"/>
                                    </a:gs>
                                    <a:gs pos="100000">
                                      <a:srgbClr val="FE4C2E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89" name="Oval 88"/>
                                <p:cNvSpPr/>
                                <p:nvPr/>
                              </p:nvSpPr>
                              <p:spPr>
                                <a:xfrm>
                                  <a:off x="6338848" y="3595972"/>
                                  <a:ext cx="42480" cy="42820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834B"/>
                                    </a:gs>
                                    <a:gs pos="50000">
                                      <a:srgbClr val="FE6238"/>
                                    </a:gs>
                                    <a:gs pos="100000">
                                      <a:srgbClr val="D92001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0" name="Oval 89"/>
                                <p:cNvSpPr/>
                                <p:nvPr/>
                              </p:nvSpPr>
                              <p:spPr>
                                <a:xfrm>
                                  <a:off x="6348732" y="3523156"/>
                                  <a:ext cx="39568" cy="39568"/>
                                </a:xfrm>
                                <a:prstGeom prst="ellipse">
                                  <a:avLst/>
                                </a:prstGeom>
                                <a:gradFill>
                                  <a:gsLst>
                                    <a:gs pos="0">
                                      <a:srgbClr val="FF834B"/>
                                    </a:gs>
                                    <a:gs pos="50000">
                                      <a:srgbClr val="FE6238"/>
                                    </a:gs>
                                    <a:gs pos="100000">
                                      <a:srgbClr val="D92001"/>
                                    </a:gs>
                                  </a:gsLst>
                                  <a:path path="circle">
                                    <a:fillToRect l="50000" t="50000" r="50000" b="50000"/>
                                  </a:path>
                                </a:gradFill>
                                <a:ln>
                                  <a:noFill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91" name="Trapezoid 90"/>
                                <p:cNvSpPr/>
                                <p:nvPr/>
                              </p:nvSpPr>
                              <p:spPr>
                                <a:xfrm rot="16200000" flipV="1">
                                  <a:off x="6231725" y="3266091"/>
                                  <a:ext cx="23653" cy="298439"/>
                                </a:xfrm>
                                <a:prstGeom prst="trapezoid">
                                  <a:avLst>
                                    <a:gd name="adj" fmla="val 32735"/>
                                  </a:avLst>
                                </a:prstGeom>
                                <a:gradFill flip="none" rotWithShape="1">
                                  <a:gsLst>
                                    <a:gs pos="0">
                                      <a:srgbClr val="FFFF11">
                                        <a:alpha val="25000"/>
                                      </a:srgbClr>
                                    </a:gs>
                                    <a:gs pos="50000">
                                      <a:srgbClr val="FFFF00">
                                        <a:alpha val="50000"/>
                                      </a:srgbClr>
                                    </a:gs>
                                    <a:gs pos="100000">
                                      <a:srgbClr val="FFFF00">
                                        <a:shade val="100000"/>
                                        <a:satMod val="115000"/>
                                      </a:srgbClr>
                                    </a:gs>
                                  </a:gsLst>
                                  <a:lin ang="16200000" scaled="1"/>
                                  <a:tileRect/>
                                </a:gra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dirty="0"/>
                                </a:p>
                              </p:txBody>
                            </p:sp>
                          </p:grpSp>
                          <p:pic>
                            <p:nvPicPr>
                              <p:cNvPr id="73" name="Picture 72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36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401239" y="2968817"/>
                                <a:ext cx="3631574" cy="316966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</p:grpSp>
                      <p:grpSp>
                        <p:nvGrpSpPr>
                          <p:cNvPr id="63" name="Group 62"/>
                          <p:cNvGrpSpPr/>
                          <p:nvPr/>
                        </p:nvGrpSpPr>
                        <p:grpSpPr>
                          <a:xfrm>
                            <a:off x="5558220" y="2784679"/>
                            <a:ext cx="1098906" cy="97810"/>
                            <a:chOff x="4855369" y="1248420"/>
                            <a:chExt cx="3255181" cy="289734"/>
                          </a:xfrm>
                        </p:grpSpPr>
                        <p:grpSp>
                          <p:nvGrpSpPr>
                            <p:cNvPr id="64" name="Group 63"/>
                            <p:cNvGrpSpPr/>
                            <p:nvPr/>
                          </p:nvGrpSpPr>
                          <p:grpSpPr>
                            <a:xfrm flipV="1">
                              <a:off x="7867649" y="1345823"/>
                              <a:ext cx="242901" cy="98838"/>
                              <a:chOff x="5912644" y="3176588"/>
                              <a:chExt cx="1218148" cy="495680"/>
                            </a:xfrm>
                          </p:grpSpPr>
                          <p:sp>
                            <p:nvSpPr>
                              <p:cNvPr id="66" name="Trapezoid 65"/>
                              <p:cNvSpPr/>
                              <p:nvPr/>
                            </p:nvSpPr>
                            <p:spPr>
                              <a:xfrm rot="5400000">
                                <a:off x="6463377" y="2907032"/>
                                <a:ext cx="300037" cy="1034793"/>
                              </a:xfrm>
                              <a:prstGeom prst="trapezoid">
                                <a:avLst>
                                  <a:gd name="adj" fmla="val 5895"/>
                                </a:avLst>
                              </a:prstGeom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7" name="Trapezoid 66"/>
                              <p:cNvSpPr/>
                              <p:nvPr/>
                            </p:nvSpPr>
                            <p:spPr>
                              <a:xfrm rot="5400000">
                                <a:off x="5756482" y="3332750"/>
                                <a:ext cx="495680" cy="183356"/>
                              </a:xfrm>
                              <a:prstGeom prst="trapezoid">
                                <a:avLst>
                                  <a:gd name="adj" fmla="val 52054"/>
                                </a:avLst>
                              </a:prstGeom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65" name="Trapezoid 64"/>
                            <p:cNvSpPr/>
                            <p:nvPr/>
                          </p:nvSpPr>
                          <p:spPr>
                            <a:xfrm rot="16200000" flipV="1">
                              <a:off x="6215452" y="-111663"/>
                              <a:ext cx="289734" cy="3009900"/>
                            </a:xfrm>
                            <a:prstGeom prst="trapezoid">
                              <a:avLst>
                                <a:gd name="adj" fmla="val 32735"/>
                              </a:avLst>
                            </a:prstGeom>
                            <a:gradFill flip="none" rotWithShape="1">
                              <a:gsLst>
                                <a:gs pos="0">
                                  <a:srgbClr val="FFFF11">
                                    <a:alpha val="25000"/>
                                  </a:srgbClr>
                                </a:gs>
                                <a:gs pos="50000">
                                  <a:srgbClr val="FFFF00">
                                    <a:alpha val="50000"/>
                                  </a:srgbClr>
                                </a:gs>
                                <a:gs pos="100000">
                                  <a:srgbClr val="FFFF00">
                                    <a:shade val="100000"/>
                                    <a:satMod val="115000"/>
                                  </a:srgbClr>
                                </a:gs>
                              </a:gsLst>
                              <a:lin ang="16200000" scaled="1"/>
                              <a:tileRect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</p:grpSp>
                    <p:grpSp>
                      <p:nvGrpSpPr>
                        <p:cNvPr id="53" name="Group 52"/>
                        <p:cNvGrpSpPr/>
                        <p:nvPr/>
                      </p:nvGrpSpPr>
                      <p:grpSpPr>
                        <a:xfrm>
                          <a:off x="5852463" y="3735482"/>
                          <a:ext cx="501237" cy="501237"/>
                          <a:chOff x="5110162" y="2443162"/>
                          <a:chExt cx="1971675" cy="1971675"/>
                        </a:xfrm>
                      </p:grpSpPr>
                      <p:sp>
                        <p:nvSpPr>
                          <p:cNvPr id="57" name="Oval 56"/>
                          <p:cNvSpPr/>
                          <p:nvPr/>
                        </p:nvSpPr>
                        <p:spPr>
                          <a:xfrm>
                            <a:off x="5110162" y="2443162"/>
                            <a:ext cx="1971675" cy="1971675"/>
                          </a:xfrm>
                          <a:prstGeom prst="ellipse">
                            <a:avLst/>
                          </a:prstGeom>
                          <a:blipFill dpi="0" rotWithShape="1">
                            <a:blip r:embed="rId37">
                              <a:alphaModFix amt="50000"/>
                            </a:blip>
                            <a:srcRect/>
                            <a:tile tx="0" ty="0" sx="100000" sy="100000" flip="none" algn="tl"/>
                          </a:blip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58" name="Oval 57"/>
                          <p:cNvSpPr/>
                          <p:nvPr/>
                        </p:nvSpPr>
                        <p:spPr>
                          <a:xfrm>
                            <a:off x="6073140" y="3406140"/>
                            <a:ext cx="45719" cy="45719"/>
                          </a:xfrm>
                          <a:prstGeom prst="ellipse">
                            <a:avLst/>
                          </a:prstGeom>
                          <a:solidFill>
                            <a:srgbClr val="FFFF11"/>
                          </a:solidFill>
                          <a:ln>
                            <a:noFill/>
                          </a:ln>
                          <a:effectLst>
                            <a:softEdge rad="12700"/>
                          </a:effectLst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pic>
                      <p:nvPicPr>
                        <p:cNvPr id="54" name="Picture 5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457700" y="2713577"/>
                          <a:ext cx="1199757" cy="528639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5" name="Picture 5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682206" y="3513528"/>
                          <a:ext cx="569692" cy="572169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6" name="Picture 5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972261" y="2924738"/>
                          <a:ext cx="480101" cy="503572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48" name="Picture 47"/>
                      <p:cNvPicPr>
                        <a:picLocks noChangeAspect="1"/>
                      </p:cNvPicPr>
                      <p:nvPr/>
                    </p:nvPicPr>
                    <p:blipFill>
                      <a:blip r:embed="rId4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220642" y="2944412"/>
                        <a:ext cx="1054014" cy="109909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9" name="Picture 48"/>
                      <p:cNvPicPr>
                        <a:picLocks noChangeAspect="1"/>
                      </p:cNvPicPr>
                      <p:nvPr/>
                    </p:nvPicPr>
                    <p:blipFill>
                      <a:blip r:embed="rId4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121130" y="3458439"/>
                        <a:ext cx="973971" cy="97397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1" name="Picture 40"/>
                    <p:cNvPicPr>
                      <a:picLocks noChangeAspect="1"/>
                    </p:cNvPicPr>
                    <p:nvPr/>
                  </p:nvPicPr>
                  <p:blipFill>
                    <a:blip r:embed="rId4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39890" y="999324"/>
                      <a:ext cx="1760220" cy="140039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/>
                    <p:cNvPicPr>
                      <a:picLocks noChangeAspect="1"/>
                    </p:cNvPicPr>
                    <p:nvPr/>
                  </p:nvPicPr>
                  <p:blipFill>
                    <a:blip r:embed="rId4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9502" y="3533359"/>
                      <a:ext cx="808910" cy="7763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42"/>
                    <p:cNvPicPr>
                      <a:picLocks noChangeAspect="1"/>
                    </p:cNvPicPr>
                    <p:nvPr/>
                  </p:nvPicPr>
                  <p:blipFill>
                    <a:blip r:embed="rId4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08544" y="3559672"/>
                      <a:ext cx="501182" cy="50118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Picture 43"/>
                    <p:cNvPicPr>
                      <a:picLocks noChangeAspect="1"/>
                    </p:cNvPicPr>
                    <p:nvPr/>
                  </p:nvPicPr>
                  <p:blipFill>
                    <a:blip r:embed="rId4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3958" y="1066849"/>
                      <a:ext cx="1943100" cy="1355086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rightnessContrast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0277" y="3482450"/>
                  <a:ext cx="628449" cy="628449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BEBA8EAE-BF5A-486C-A8C5-ECC9F3942E4B}">
                      <a14:imgProps xmlns:a14="http://schemas.microsoft.com/office/drawing/2010/main">
                        <a14:imgLayer r:embed="rId50">
                          <a14:imgEffect>
                            <a14:brightnessContrast contrast="2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8609" y="3045551"/>
                  <a:ext cx="1018833" cy="10287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" name="Group 1"/>
          <p:cNvGrpSpPr/>
          <p:nvPr/>
        </p:nvGrpSpPr>
        <p:grpSpPr>
          <a:xfrm>
            <a:off x="5442381" y="3026965"/>
            <a:ext cx="1339419" cy="1020916"/>
            <a:chOff x="3383280" y="1783947"/>
            <a:chExt cx="5480652" cy="4177398"/>
          </a:xfrm>
        </p:grpSpPr>
        <p:grpSp>
          <p:nvGrpSpPr>
            <p:cNvPr id="18" name="Group 17"/>
            <p:cNvGrpSpPr/>
            <p:nvPr/>
          </p:nvGrpSpPr>
          <p:grpSpPr>
            <a:xfrm>
              <a:off x="3383280" y="1783947"/>
              <a:ext cx="4652860" cy="3282876"/>
              <a:chOff x="-2534667" y="-1681310"/>
              <a:chExt cx="14928455" cy="1037179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62" r="-997"/>
              <a:stretch/>
            </p:blipFill>
            <p:spPr>
              <a:xfrm>
                <a:off x="-2534667" y="-1681310"/>
                <a:ext cx="5867608" cy="1037179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3652" y="152400"/>
                <a:ext cx="3830136" cy="4213149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harpenSoften amount="100000"/>
                      </a14:imgEffect>
                      <a14:imgEffect>
                        <a14:brightnessContrast bright="12000" contras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98" y="4341398"/>
              <a:ext cx="2863934" cy="1619947"/>
            </a:xfrm>
            <a:prstGeom prst="rect">
              <a:avLst/>
            </a:prstGeom>
          </p:spPr>
        </p:pic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↊ 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5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galactical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′galaxy-like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062201" y="3858918"/>
            <a:ext cx="155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Andromeda</a:t>
            </a:r>
          </a:p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528715" y="4006999"/>
            <a:ext cx="155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Milky Way</a:t>
            </a:r>
          </a:p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18447" y="3180295"/>
            <a:ext cx="231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Cartwheel</a:t>
            </a:r>
          </a:p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839200" y="5708183"/>
            <a:ext cx="227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Tadpole Galaxy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003920" y="5421860"/>
            <a:ext cx="155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Whirlpool</a:t>
            </a:r>
          </a:p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Galaxy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213470" y="2499254"/>
            <a:ext cx="1555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NGC 1232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977230" y="3595925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Virgo A Galaxy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846928" y="6508444"/>
            <a:ext cx="227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Pinwheel Galaxy</a:t>
            </a:r>
          </a:p>
        </p:txBody>
      </p:sp>
    </p:spTree>
    <p:extLst>
      <p:ext uri="{BB962C8B-B14F-4D97-AF65-F5344CB8AC3E}">
        <p14:creationId xmlns:p14="http://schemas.microsoft.com/office/powerpoint/2010/main" val="3135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872"/>
                    </a14:imgEffect>
                    <a14:imgEffect>
                      <a14:brightnessContrast bright="-28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05" t="23949" r="20680" b="25467"/>
          <a:stretch/>
        </p:blipFill>
        <p:spPr>
          <a:xfrm>
            <a:off x="8772406" y="3926841"/>
            <a:ext cx="2768691" cy="21297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20948" y="2311770"/>
            <a:ext cx="4167574" cy="2176410"/>
            <a:chOff x="314280" y="169802"/>
            <a:chExt cx="12558503" cy="65583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8710">
              <a:off x="9024089" y="4968563"/>
              <a:ext cx="3544518" cy="175959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881" y="169802"/>
              <a:ext cx="4563902" cy="411048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80" y="3987071"/>
              <a:ext cx="2743200" cy="268403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97" y="1173419"/>
              <a:ext cx="1964484" cy="24414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196729" y="2389916"/>
            <a:ext cx="1717543" cy="1965152"/>
            <a:chOff x="3561013" y="516930"/>
            <a:chExt cx="5151284" cy="589391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3000" contras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884" y="4280286"/>
              <a:ext cx="3002629" cy="21305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4000" contras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614" y="516930"/>
              <a:ext cx="3241818" cy="2655948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3561013" y="2654638"/>
              <a:ext cx="5151284" cy="1844142"/>
              <a:chOff x="-4507708" y="-263999"/>
              <a:chExt cx="20354981" cy="728701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900000">
                <a:off x="-4507708" y="955698"/>
                <a:ext cx="9833785" cy="475086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6727" y="-263999"/>
                <a:ext cx="7310546" cy="7287014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5594781" y="3179365"/>
              <a:ext cx="1339419" cy="1020916"/>
              <a:chOff x="3383280" y="1783947"/>
              <a:chExt cx="5480652" cy="417739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100000"/>
                        </a14:imgEffect>
                        <a14:imgEffect>
                          <a14:brightnessContrast bright="12000" contrast="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9998" y="4341398"/>
                <a:ext cx="2863934" cy="1619947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3383280" y="1783947"/>
                <a:ext cx="4652860" cy="3282876"/>
                <a:chOff x="-2534667" y="-1681310"/>
                <a:chExt cx="14928455" cy="10371790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62" r="-997"/>
                <a:stretch/>
              </p:blipFill>
              <p:spPr>
                <a:xfrm>
                  <a:off x="-2534667" y="-1681310"/>
                  <a:ext cx="5867622" cy="1037179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3652" y="152400"/>
                  <a:ext cx="3830136" cy="421314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19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pentqualightyear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5B9BD5"/>
                </a:solidFill>
              </a:rPr>
              <a:t>·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5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unseptquaGrafut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58497" y="5925499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NGC 4889D</a:t>
            </a:r>
          </a:p>
        </p:txBody>
      </p:sp>
    </p:spTree>
    <p:extLst>
      <p:ext uri="{BB962C8B-B14F-4D97-AF65-F5344CB8AC3E}">
        <p14:creationId xmlns:p14="http://schemas.microsoft.com/office/powerpoint/2010/main" val="36054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23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93" y="2523121"/>
            <a:ext cx="5442731" cy="4447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9210"/>
          <a:stretch/>
        </p:blipFill>
        <p:spPr>
          <a:xfrm>
            <a:off x="7767358" y="674970"/>
            <a:ext cx="4480560" cy="54972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872"/>
                    </a14:imgEffect>
                    <a14:imgEffect>
                      <a14:brightnessContrast bright="-28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05" t="23949" r="20680" b="25467"/>
          <a:stretch/>
        </p:blipFill>
        <p:spPr>
          <a:xfrm>
            <a:off x="6768661" y="3558467"/>
            <a:ext cx="691318" cy="5317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02238" y="3149693"/>
            <a:ext cx="1041894" cy="544103"/>
            <a:chOff x="4273348" y="2464170"/>
            <a:chExt cx="4167574" cy="2176410"/>
          </a:xfrm>
        </p:grpSpPr>
        <p:grpSp>
          <p:nvGrpSpPr>
            <p:cNvPr id="18" name="Group 17"/>
            <p:cNvGrpSpPr/>
            <p:nvPr/>
          </p:nvGrpSpPr>
          <p:grpSpPr>
            <a:xfrm>
              <a:off x="4273348" y="2464170"/>
              <a:ext cx="4167574" cy="2176410"/>
              <a:chOff x="314280" y="169802"/>
              <a:chExt cx="12558503" cy="655836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88710">
                <a:off x="9024089" y="4968563"/>
                <a:ext cx="3544518" cy="1759599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4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881" y="169802"/>
                <a:ext cx="4563902" cy="411048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280" y="3987071"/>
                <a:ext cx="2743200" cy="268403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397" y="1173419"/>
                <a:ext cx="1964484" cy="2441426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5349129" y="2542316"/>
              <a:ext cx="1717543" cy="1965152"/>
              <a:chOff x="3561013" y="516930"/>
              <a:chExt cx="5151284" cy="589391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33000" contras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6884" y="4280286"/>
                <a:ext cx="3002629" cy="213056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14000" contrast="5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1614" y="516930"/>
                <a:ext cx="3241818" cy="2655948"/>
              </a:xfrm>
              <a:prstGeom prst="rect">
                <a:avLst/>
              </a:prstGeom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3561013" y="2654638"/>
                <a:ext cx="5151284" cy="1844142"/>
                <a:chOff x="-4507708" y="-263999"/>
                <a:chExt cx="20354981" cy="7287014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900000">
                  <a:off x="-4507708" y="955698"/>
                  <a:ext cx="9833785" cy="4750867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36727" y="-263999"/>
                  <a:ext cx="7310546" cy="7287014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/>
              <p:cNvGrpSpPr/>
              <p:nvPr/>
            </p:nvGrpSpPr>
            <p:grpSpPr>
              <a:xfrm>
                <a:off x="5594781" y="3179365"/>
                <a:ext cx="1339419" cy="1020916"/>
                <a:chOff x="3383280" y="1783947"/>
                <a:chExt cx="5480652" cy="4177398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sharpenSoften amount="100000"/>
                          </a14:imgEffect>
                          <a14:imgEffect>
                            <a14:brightnessContrast bright="12000" contrast="3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99998" y="4341398"/>
                  <a:ext cx="2863934" cy="1619947"/>
                </a:xfrm>
                <a:prstGeom prst="rect">
                  <a:avLst/>
                </a:prstGeom>
              </p:spPr>
            </p:pic>
            <p:grpSp>
              <p:nvGrpSpPr>
                <p:cNvPr id="29" name="Group 28"/>
                <p:cNvGrpSpPr/>
                <p:nvPr/>
              </p:nvGrpSpPr>
              <p:grpSpPr>
                <a:xfrm>
                  <a:off x="3383280" y="1783947"/>
                  <a:ext cx="4652860" cy="3282876"/>
                  <a:chOff x="-2534667" y="-1681310"/>
                  <a:chExt cx="14928455" cy="10371790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 rotWithShape="1"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62" r="-997"/>
                  <a:stretch/>
                </p:blipFill>
                <p:spPr>
                  <a:xfrm>
                    <a:off x="-2534667" y="-1681310"/>
                    <a:ext cx="5867622" cy="1037179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63652" y="152400"/>
                    <a:ext cx="3830136" cy="4213149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1↋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6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732552" y="6073050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IC 1011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510604" y="2051241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Local Group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98374" y="1249505"/>
            <a:ext cx="2366959" cy="259175"/>
            <a:chOff x="4915688" y="5100420"/>
            <a:chExt cx="2366959" cy="259175"/>
          </a:xfrm>
        </p:grpSpPr>
        <p:sp>
          <p:nvSpPr>
            <p:cNvPr id="48" name="Left-Right Arrow 37"/>
            <p:cNvSpPr/>
            <p:nvPr/>
          </p:nvSpPr>
          <p:spPr>
            <a:xfrm>
              <a:off x="5126234" y="5100420"/>
              <a:ext cx="1993900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4915688" y="5179897"/>
              <a:ext cx="207443" cy="10021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432" y="5153146"/>
              <a:ext cx="154215" cy="153719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4532643" y="1588566"/>
            <a:ext cx="316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Distance to Andromeda Galaxy</a:t>
            </a:r>
          </a:p>
        </p:txBody>
      </p:sp>
    </p:spTree>
    <p:extLst>
      <p:ext uri="{BB962C8B-B14F-4D97-AF65-F5344CB8AC3E}">
        <p14:creationId xmlns:p14="http://schemas.microsoft.com/office/powerpoint/2010/main" val="36402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r="-1022"/>
          <a:stretch/>
        </p:blipFill>
        <p:spPr>
          <a:xfrm>
            <a:off x="0" y="1566738"/>
            <a:ext cx="3291840" cy="390011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38" y="3123492"/>
            <a:ext cx="1803734" cy="14739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27" y="2522416"/>
            <a:ext cx="1585411" cy="17659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915">
            <a:off x="9519770" y="3519472"/>
            <a:ext cx="1826043" cy="2362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22094" y="3334711"/>
            <a:ext cx="627149" cy="317520"/>
            <a:chOff x="5754638" y="3302093"/>
            <a:chExt cx="1857741" cy="94055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872"/>
                      </a14:imgEffect>
                      <a14:imgEffect>
                        <a14:brightnessContrast bright="-28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5" t="23949" r="20680" b="25467"/>
            <a:stretch/>
          </p:blipFill>
          <p:spPr>
            <a:xfrm>
              <a:off x="6921061" y="3710867"/>
              <a:ext cx="691318" cy="53178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5754638" y="3302093"/>
              <a:ext cx="1041894" cy="544103"/>
              <a:chOff x="4273348" y="2464170"/>
              <a:chExt cx="4167574" cy="217641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273348" y="2464170"/>
                <a:ext cx="4167574" cy="2176410"/>
                <a:chOff x="314280" y="169802"/>
                <a:chExt cx="12558503" cy="6558360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88710">
                  <a:off x="9024089" y="4968563"/>
                  <a:ext cx="3544518" cy="1759599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contrast="4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881" y="169802"/>
                  <a:ext cx="4563902" cy="4110484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280" y="3987071"/>
                  <a:ext cx="2743200" cy="2684033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2397" y="1173419"/>
                  <a:ext cx="1964484" cy="2441426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/>
              <p:cNvGrpSpPr/>
              <p:nvPr/>
            </p:nvGrpSpPr>
            <p:grpSpPr>
              <a:xfrm>
                <a:off x="5349129" y="2542316"/>
                <a:ext cx="1717543" cy="1965152"/>
                <a:chOff x="3561013" y="516930"/>
                <a:chExt cx="5151284" cy="5893917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33000" contras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6884" y="4280286"/>
                  <a:ext cx="3002629" cy="2130561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rightnessContrast bright="14000" contrast="5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1614" y="516930"/>
                  <a:ext cx="3241818" cy="2655948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3561013" y="2654638"/>
                  <a:ext cx="5151284" cy="1844142"/>
                  <a:chOff x="-4507708" y="-263999"/>
                  <a:chExt cx="20354981" cy="7287014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900000">
                    <a:off x="-4507708" y="955698"/>
                    <a:ext cx="9833785" cy="4750867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36727" y="-263999"/>
                    <a:ext cx="7310546" cy="728701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5594781" y="3179365"/>
                  <a:ext cx="1339419" cy="1020916"/>
                  <a:chOff x="3383280" y="1783947"/>
                  <a:chExt cx="5480652" cy="4177398"/>
                </a:xfrm>
              </p:grpSpPr>
              <p:pic>
                <p:nvPicPr>
                  <p:cNvPr id="26" name="Picture 25"/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sharpenSoften amount="100000"/>
                            </a14:imgEffect>
                            <a14:imgEffect>
                              <a14:brightnessContrast bright="12000" contrast="3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99998" y="4341398"/>
                    <a:ext cx="2863934" cy="1619947"/>
                  </a:xfrm>
                  <a:prstGeom prst="rect">
                    <a:avLst/>
                  </a:prstGeom>
                </p:spPr>
              </p:pic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3383280" y="1783947"/>
                    <a:ext cx="4652860" cy="3282876"/>
                    <a:chOff x="-2534667" y="-1681310"/>
                    <a:chExt cx="14928455" cy="10371790"/>
                  </a:xfrm>
                </p:grpSpPr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 rotWithShape="1">
                    <a:blip r:embed="rId2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62" r="-997"/>
                    <a:stretch/>
                  </p:blipFill>
                  <p:spPr>
                    <a:xfrm>
                      <a:off x="-2534667" y="-1681310"/>
                      <a:ext cx="5867622" cy="1037179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>
                    <a:blip r:embed="rId2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563652" y="152400"/>
                      <a:ext cx="3830136" cy="4213149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1↊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hexqualightyear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5B9BD5"/>
                </a:solidFill>
              </a:rPr>
              <a:t>·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6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unoctquaGrafut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00164" y="5955974"/>
            <a:ext cx="155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Abell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2029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72558" y="4262735"/>
            <a:ext cx="155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IC 1011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0952" y="1162853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Fornax Cluster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681910" y="2762577"/>
            <a:ext cx="788986" cy="86392"/>
            <a:chOff x="4915688" y="5100420"/>
            <a:chExt cx="2366959" cy="259175"/>
          </a:xfrm>
        </p:grpSpPr>
        <p:sp>
          <p:nvSpPr>
            <p:cNvPr id="49" name="Left-Right Arrow 37"/>
            <p:cNvSpPr/>
            <p:nvPr/>
          </p:nvSpPr>
          <p:spPr>
            <a:xfrm>
              <a:off x="5126234" y="5100420"/>
              <a:ext cx="1993900" cy="259175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4915688" y="5179897"/>
              <a:ext cx="207443" cy="10021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432" y="5153146"/>
              <a:ext cx="154215" cy="153719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3791555" y="2777040"/>
            <a:ext cx="155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Local Group</a:t>
            </a:r>
          </a:p>
        </p:txBody>
      </p:sp>
    </p:spTree>
    <p:extLst>
      <p:ext uri="{BB962C8B-B14F-4D97-AF65-F5344CB8AC3E}">
        <p14:creationId xmlns:p14="http://schemas.microsoft.com/office/powerpoint/2010/main" val="21500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2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30" y="2684237"/>
            <a:ext cx="1906264" cy="150024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915">
            <a:off x="6894091" y="3427235"/>
            <a:ext cx="498754" cy="6451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20" y="4016366"/>
            <a:ext cx="3009900" cy="20316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83910" y="3202354"/>
            <a:ext cx="1049675" cy="518746"/>
            <a:chOff x="4047638" y="2522416"/>
            <a:chExt cx="4198700" cy="20749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82000" contrast="-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638" y="3123492"/>
              <a:ext cx="1803734" cy="14739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927" y="2522416"/>
              <a:ext cx="1585411" cy="176594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5922094" y="3334711"/>
              <a:ext cx="627149" cy="317520"/>
              <a:chOff x="5754638" y="3302093"/>
              <a:chExt cx="1857741" cy="94055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7872"/>
                        </a14:imgEffect>
                        <a14:imgEffect>
                          <a14:brightnessContrast bright="-28000" contras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05" t="23949" r="20680" b="25467"/>
              <a:stretch/>
            </p:blipFill>
            <p:spPr>
              <a:xfrm>
                <a:off x="6921061" y="3710867"/>
                <a:ext cx="691318" cy="531783"/>
              </a:xfrm>
              <a:prstGeom prst="rect">
                <a:avLst/>
              </a:prstGeom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5754638" y="3302093"/>
                <a:ext cx="1041894" cy="544103"/>
                <a:chOff x="4273348" y="2464170"/>
                <a:chExt cx="4167574" cy="2176410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4273348" y="2464170"/>
                  <a:ext cx="4167574" cy="2176410"/>
                  <a:chOff x="314280" y="169802"/>
                  <a:chExt cx="12558503" cy="6558360"/>
                </a:xfrm>
              </p:grpSpPr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188710">
                    <a:off x="9024089" y="4968563"/>
                    <a:ext cx="3544518" cy="1759599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rightnessContrast contrast="41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08881" y="169802"/>
                    <a:ext cx="4563902" cy="4110484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280" y="3987071"/>
                    <a:ext cx="2743200" cy="2684033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2397" y="1173419"/>
                    <a:ext cx="1964484" cy="244142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5349129" y="2542316"/>
                  <a:ext cx="1717543" cy="1965152"/>
                  <a:chOff x="3561013" y="516930"/>
                  <a:chExt cx="5151284" cy="5893917"/>
                </a:xfrm>
              </p:grpSpPr>
              <p:pic>
                <p:nvPicPr>
                  <p:cNvPr id="25" name="Picture 24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7">
                            <a14:imgEffect>
                              <a14:brightnessContrast bright="33000" contras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26884" y="4280286"/>
                    <a:ext cx="3002629" cy="2130561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9">
                            <a14:imgEffect>
                              <a14:brightnessContrast bright="14000" contrast="5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91614" y="516930"/>
                    <a:ext cx="3241818" cy="2655948"/>
                  </a:xfrm>
                  <a:prstGeom prst="rect">
                    <a:avLst/>
                  </a:prstGeom>
                </p:spPr>
              </p:pic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3561013" y="2654638"/>
                    <a:ext cx="5151284" cy="1844142"/>
                    <a:chOff x="-4507708" y="-263999"/>
                    <a:chExt cx="20354981" cy="7287014"/>
                  </a:xfrm>
                </p:grpSpPr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>
                    <a:blip r:embed="rId2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-4507708" y="955698"/>
                      <a:ext cx="9833785" cy="475086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Picture 35"/>
                    <p:cNvPicPr>
                      <a:picLocks noChangeAspect="1"/>
                    </p:cNvPicPr>
                    <p:nvPr/>
                  </p:nvPicPr>
                  <p:blipFill>
                    <a:blip r:embed="rId2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536727" y="-263999"/>
                      <a:ext cx="7310546" cy="728701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5594781" y="3179365"/>
                    <a:ext cx="1339419" cy="1020916"/>
                    <a:chOff x="3383280" y="1783947"/>
                    <a:chExt cx="5480652" cy="4177398"/>
                  </a:xfrm>
                </p:grpSpPr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>
                    <a:blip r:embed="rId2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3">
                              <a14:imgEffect>
                                <a14:sharpenSoften amount="100000"/>
                              </a14:imgEffect>
                              <a14:imgEffect>
                                <a14:brightnessContrast bright="12000" contrast="35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999998" y="4341398"/>
                      <a:ext cx="2863934" cy="1619947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3383280" y="1783947"/>
                      <a:ext cx="4652860" cy="3282876"/>
                      <a:chOff x="-2534667" y="-1681310"/>
                      <a:chExt cx="14928455" cy="10371790"/>
                    </a:xfrm>
                  </p:grpSpPr>
                  <p:pic>
                    <p:nvPicPr>
                      <p:cNvPr id="31" name="Picture 30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062" r="-997"/>
                      <a:stretch/>
                    </p:blipFill>
                    <p:spPr>
                      <a:xfrm>
                        <a:off x="-2534667" y="-1681310"/>
                        <a:ext cx="5867622" cy="1037179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2" name="Picture 31"/>
                      <p:cNvPicPr>
                        <a:picLocks noChangeAspect="1"/>
                      </p:cNvPicPr>
                      <p:nvPr/>
                    </p:nvPicPr>
                    <p:blipFill>
                      <a:blip r:embed="rId2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563652" y="152400"/>
                        <a:ext cx="3830136" cy="4213149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  <p:grpSp>
          <p:nvGrpSpPr>
            <p:cNvPr id="42" name="Group 41"/>
            <p:cNvGrpSpPr/>
            <p:nvPr/>
          </p:nvGrpSpPr>
          <p:grpSpPr>
            <a:xfrm>
              <a:off x="5681910" y="2762577"/>
              <a:ext cx="788986" cy="86392"/>
              <a:chOff x="4915688" y="5100420"/>
              <a:chExt cx="2366959" cy="259175"/>
            </a:xfrm>
          </p:grpSpPr>
          <p:sp>
            <p:nvSpPr>
              <p:cNvPr id="43" name="Left-Right Arrow 37"/>
              <p:cNvSpPr/>
              <p:nvPr/>
            </p:nvSpPr>
            <p:spPr>
              <a:xfrm>
                <a:off x="5126234" y="5100420"/>
                <a:ext cx="1993900" cy="259175"/>
              </a:xfrm>
              <a:prstGeom prst="left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ymbola" panose="02020503060805020204" pitchFamily="18" charset="0"/>
                  <a:ea typeface="Symbola" panose="02020503060805020204" pitchFamily="18" charset="0"/>
                  <a:cs typeface="Symbola" panose="02020503060805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900000">
                <a:off x="4915688" y="5179897"/>
                <a:ext cx="207443" cy="100219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8432" y="5153146"/>
                <a:ext cx="154215" cy="153719"/>
              </a:xfrm>
              <a:prstGeom prst="rect">
                <a:avLst/>
              </a:prstGeom>
            </p:spPr>
          </p:pic>
        </p:grp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7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40884" y="2375468"/>
            <a:ext cx="155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Fornax Cluster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791700" y="3677812"/>
            <a:ext cx="155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Virgo Cluster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509094"/>
                  </p:ext>
                </p:extLst>
              </p:nvPr>
            </p:nvGraphicFramePr>
            <p:xfrm>
              <a:off x="-28446770" y="-8804289"/>
              <a:ext cx="3048000" cy="1714500"/>
            </p:xfrm>
            <a:graphic>
              <a:graphicData uri="http://schemas.microsoft.com/office/powerpoint/2016/slidezoom">
                <pslz:sldZm>
                  <pslz:sldZmObj sldId="377" cId="74903656">
                    <pslz:zmPr id="{02DF5844-B650-4F5E-9454-3BB5247D8757}" returnToParent="0" transitionDur="1000">
                      <p166:blipFill xmlns:p166="http://schemas.microsoft.com/office/powerpoint/2016/6/main">
                        <a:blip r:embed="rId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27" action="ppaction://hlinksldjump"/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-28446770" y="-880428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9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9" t="9785" r="1717" b="24205"/>
          <a:stretch/>
        </p:blipFill>
        <p:spPr>
          <a:xfrm>
            <a:off x="0" y="0"/>
            <a:ext cx="941832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05" y="2843704"/>
            <a:ext cx="444651" cy="4299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900329" y="3281221"/>
            <a:ext cx="524302" cy="286246"/>
            <a:chOff x="5313317" y="2837882"/>
            <a:chExt cx="2097207" cy="114498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541" y="2837882"/>
              <a:ext cx="1144983" cy="114498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317" y="2864172"/>
              <a:ext cx="384161" cy="50218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02453" y="3269728"/>
            <a:ext cx="522178" cy="286246"/>
            <a:chOff x="5902453" y="3269728"/>
            <a:chExt cx="522178" cy="28624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385" y="3269728"/>
              <a:ext cx="286246" cy="28624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453" y="3277792"/>
              <a:ext cx="94998" cy="12418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3903167"/>
            <a:ext cx="1409700" cy="1409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57800" y="6231403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′ell-like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0700" y="23622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podial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3500" y="3293156"/>
            <a:ext cx="17907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′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0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ulnaral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4110900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′foot-like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" r="67787" b="86593"/>
          <a:stretch/>
        </p:blipFill>
        <p:spPr>
          <a:xfrm>
            <a:off x="8983636" y="6276356"/>
            <a:ext cx="1371600" cy="640080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6899" y="3079886"/>
            <a:ext cx="4516890" cy="81252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460063" y="1406804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D92D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′yard-like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06059" y="1419668"/>
            <a:ext cx="181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D92D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′brachial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46382" y="4610366"/>
            <a:ext cx="17114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Human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72300" y="5193268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Basketball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94" y="3603723"/>
            <a:ext cx="495556" cy="48894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49" y="3525447"/>
            <a:ext cx="91702" cy="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r="-2273"/>
          <a:stretch/>
        </p:blipFill>
        <p:spPr>
          <a:xfrm>
            <a:off x="0" y="3961996"/>
            <a:ext cx="3383280" cy="28815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2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60" y="3131352"/>
            <a:ext cx="650232" cy="5117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915">
            <a:off x="6346918" y="3384791"/>
            <a:ext cx="170126" cy="220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78" y="3662055"/>
            <a:ext cx="1026685" cy="69301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900011" y="3308083"/>
            <a:ext cx="358047" cy="176946"/>
            <a:chOff x="4047638" y="2522416"/>
            <a:chExt cx="4198700" cy="20749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82000" contrast="-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638" y="3123492"/>
              <a:ext cx="1803734" cy="14739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927" y="2522416"/>
              <a:ext cx="1585411" cy="176594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5922094" y="3334711"/>
              <a:ext cx="627149" cy="317520"/>
              <a:chOff x="5754638" y="3302093"/>
              <a:chExt cx="1857741" cy="940557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7872"/>
                        </a14:imgEffect>
                        <a14:imgEffect>
                          <a14:brightnessContrast bright="-28000" contras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05" t="23949" r="20680" b="25467"/>
              <a:stretch/>
            </p:blipFill>
            <p:spPr>
              <a:xfrm>
                <a:off x="6921061" y="3710867"/>
                <a:ext cx="691318" cy="531783"/>
              </a:xfrm>
              <a:prstGeom prst="rect">
                <a:avLst/>
              </a:prstGeom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5754638" y="3302093"/>
                <a:ext cx="1041894" cy="544103"/>
                <a:chOff x="4273348" y="2464170"/>
                <a:chExt cx="4167574" cy="2176410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4273348" y="2464170"/>
                  <a:ext cx="4167574" cy="2176410"/>
                  <a:chOff x="314280" y="169802"/>
                  <a:chExt cx="12558503" cy="6558360"/>
                </a:xfrm>
              </p:grpSpPr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188710">
                    <a:off x="9024089" y="4968563"/>
                    <a:ext cx="3544518" cy="1759599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rightnessContrast contrast="41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08881" y="169802"/>
                    <a:ext cx="4563902" cy="4110484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280" y="3987071"/>
                    <a:ext cx="2743200" cy="2684033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2397" y="1173419"/>
                    <a:ext cx="1964484" cy="244142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5349129" y="2542316"/>
                  <a:ext cx="1717543" cy="1965152"/>
                  <a:chOff x="3561013" y="516930"/>
                  <a:chExt cx="5151284" cy="5893917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rightnessContrast bright="33000" contras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26884" y="4280286"/>
                    <a:ext cx="3002629" cy="2130561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brightnessContrast bright="14000" contrast="5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91614" y="516930"/>
                    <a:ext cx="3241818" cy="2655948"/>
                  </a:xfrm>
                  <a:prstGeom prst="rect">
                    <a:avLst/>
                  </a:prstGeom>
                </p:spPr>
              </p:pic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3561013" y="2654638"/>
                    <a:ext cx="5151284" cy="1844142"/>
                    <a:chOff x="-4507708" y="-263999"/>
                    <a:chExt cx="20354981" cy="7287014"/>
                  </a:xfrm>
                </p:grpSpPr>
                <p:pic>
                  <p:nvPicPr>
                    <p:cNvPr id="42" name="Picture 41"/>
                    <p:cNvPicPr>
                      <a:picLocks noChangeAspect="1"/>
                    </p:cNvPicPr>
                    <p:nvPr/>
                  </p:nvPicPr>
                  <p:blipFill>
                    <a:blip r:embed="rId2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-4507708" y="955698"/>
                      <a:ext cx="9833785" cy="475086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42"/>
                    <p:cNvPicPr>
                      <a:picLocks noChangeAspect="1"/>
                    </p:cNvPicPr>
                    <p:nvPr/>
                  </p:nvPicPr>
                  <p:blipFill>
                    <a:blip r:embed="rId2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536727" y="-263999"/>
                      <a:ext cx="7310546" cy="728701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5594781" y="3179365"/>
                    <a:ext cx="1339419" cy="1020916"/>
                    <a:chOff x="3383280" y="1783947"/>
                    <a:chExt cx="5480652" cy="4177398"/>
                  </a:xfrm>
                </p:grpSpPr>
                <p:pic>
                  <p:nvPicPr>
                    <p:cNvPr id="38" name="Picture 37"/>
                    <p:cNvPicPr>
                      <a:picLocks noChangeAspect="1"/>
                    </p:cNvPicPr>
                    <p:nvPr/>
                  </p:nvPicPr>
                  <p:blipFill>
                    <a:blip r:embed="rId23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4">
                              <a14:imgEffect>
                                <a14:sharpenSoften amount="100000"/>
                              </a14:imgEffect>
                              <a14:imgEffect>
                                <a14:brightnessContrast bright="12000" contrast="35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999998" y="4341398"/>
                      <a:ext cx="2863934" cy="1619947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3383280" y="1783947"/>
                      <a:ext cx="4652860" cy="3282876"/>
                      <a:chOff x="-2534667" y="-1681310"/>
                      <a:chExt cx="14928455" cy="10371790"/>
                    </a:xfrm>
                  </p:grpSpPr>
                  <p:pic>
                    <p:nvPicPr>
                      <p:cNvPr id="40" name="Picture 39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062" r="-997"/>
                      <a:stretch/>
                    </p:blipFill>
                    <p:spPr>
                      <a:xfrm>
                        <a:off x="-2534667" y="-1681310"/>
                        <a:ext cx="5867622" cy="1037179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1" name="Picture 40"/>
                      <p:cNvPicPr>
                        <a:picLocks noChangeAspect="1"/>
                      </p:cNvPicPr>
                      <p:nvPr/>
                    </p:nvPicPr>
                    <p:blipFill>
                      <a:blip r:embed="rId2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563652" y="152400"/>
                        <a:ext cx="3830136" cy="4213149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  <p:grpSp>
          <p:nvGrpSpPr>
            <p:cNvPr id="26" name="Group 25"/>
            <p:cNvGrpSpPr/>
            <p:nvPr/>
          </p:nvGrpSpPr>
          <p:grpSpPr>
            <a:xfrm>
              <a:off x="5681910" y="2762577"/>
              <a:ext cx="788986" cy="86392"/>
              <a:chOff x="4915688" y="5100420"/>
              <a:chExt cx="2366959" cy="259175"/>
            </a:xfrm>
          </p:grpSpPr>
          <p:sp>
            <p:nvSpPr>
              <p:cNvPr id="27" name="Left-Right Arrow 37"/>
              <p:cNvSpPr/>
              <p:nvPr/>
            </p:nvSpPr>
            <p:spPr>
              <a:xfrm>
                <a:off x="5126234" y="5100420"/>
                <a:ext cx="1993900" cy="259175"/>
              </a:xfrm>
              <a:prstGeom prst="left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ymbola" panose="02020503060805020204" pitchFamily="18" charset="0"/>
                  <a:ea typeface="Symbola" panose="02020503060805020204" pitchFamily="18" charset="0"/>
                  <a:cs typeface="Symbola" panose="02020503060805020204" pitchFamily="18" charset="0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900000">
                <a:off x="4915688" y="5179897"/>
                <a:ext cx="207443" cy="100219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8432" y="5153146"/>
                <a:ext cx="154215" cy="153719"/>
              </a:xfrm>
              <a:prstGeom prst="rect">
                <a:avLst/>
              </a:prstGeom>
            </p:spPr>
          </p:pic>
        </p:grp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1↋ 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septqualightyear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5B9BD5"/>
                </a:solidFill>
              </a:rPr>
              <a:t>·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7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unennquaGrafut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184103" y="3569146"/>
            <a:ext cx="29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Virgo Supercluster</a:t>
            </a:r>
          </a:p>
        </p:txBody>
      </p:sp>
    </p:spTree>
    <p:extLst>
      <p:ext uri="{BB962C8B-B14F-4D97-AF65-F5344CB8AC3E}">
        <p14:creationId xmlns:p14="http://schemas.microsoft.com/office/powerpoint/2010/main" val="36190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5" t="2" r="-209" b="32547"/>
          <a:stretch/>
        </p:blipFill>
        <p:spPr>
          <a:xfrm>
            <a:off x="0" y="2560134"/>
            <a:ext cx="3383280" cy="429768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8225205" y="1616888"/>
            <a:ext cx="3511550" cy="3511550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74" y="3405818"/>
            <a:ext cx="1079457" cy="71724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873263" y="3181114"/>
            <a:ext cx="437129" cy="300262"/>
            <a:chOff x="3652330" y="800417"/>
            <a:chExt cx="5148487" cy="353646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2000" contras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330" y="2836637"/>
              <a:ext cx="1906264" cy="150024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5915">
              <a:off x="7046491" y="3579635"/>
              <a:ext cx="498754" cy="64519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917" y="800417"/>
              <a:ext cx="3009900" cy="203168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736310" y="3354754"/>
              <a:ext cx="1049675" cy="518746"/>
              <a:chOff x="4047638" y="2522416"/>
              <a:chExt cx="4198700" cy="207498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100000"/>
                        </a14:imgEffect>
                        <a14:imgEffect>
                          <a14:brightnessContrast bright="82000" contrast="-4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7638" y="3123492"/>
                <a:ext cx="1803734" cy="147390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927" y="2522416"/>
                <a:ext cx="1585411" cy="1765944"/>
              </a:xfrm>
              <a:prstGeom prst="rect">
                <a:avLst/>
              </a:prstGeom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5922094" y="3334711"/>
                <a:ext cx="627149" cy="317520"/>
                <a:chOff x="5754638" y="3302093"/>
                <a:chExt cx="1857741" cy="940557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colorTemperature colorTemp="7872"/>
                          </a14:imgEffect>
                          <a14:imgEffect>
                            <a14:brightnessContrast bright="-28000"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605" t="23949" r="20680" b="25467"/>
                <a:stretch/>
              </p:blipFill>
              <p:spPr>
                <a:xfrm>
                  <a:off x="6921061" y="3710867"/>
                  <a:ext cx="691318" cy="531783"/>
                </a:xfrm>
                <a:prstGeom prst="rect">
                  <a:avLst/>
                </a:prstGeom>
              </p:spPr>
            </p:pic>
            <p:grpSp>
              <p:nvGrpSpPr>
                <p:cNvPr id="32" name="Group 31"/>
                <p:cNvGrpSpPr/>
                <p:nvPr/>
              </p:nvGrpSpPr>
              <p:grpSpPr>
                <a:xfrm>
                  <a:off x="5754638" y="3302093"/>
                  <a:ext cx="1041894" cy="544103"/>
                  <a:chOff x="4273348" y="2464170"/>
                  <a:chExt cx="4167574" cy="2176410"/>
                </a:xfrm>
              </p:grpSpPr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4273348" y="2464170"/>
                    <a:ext cx="4167574" cy="2176410"/>
                    <a:chOff x="314280" y="169802"/>
                    <a:chExt cx="12558503" cy="6558360"/>
                  </a:xfrm>
                </p:grpSpPr>
                <p:pic>
                  <p:nvPicPr>
                    <p:cNvPr id="47" name="Picture 46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188710">
                      <a:off x="9024089" y="4968563"/>
                      <a:ext cx="3544518" cy="175959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Picture 47"/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brightnessContrast contrast="41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08881" y="169802"/>
                      <a:ext cx="4563902" cy="41104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Picture 48"/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4280" y="3987071"/>
                      <a:ext cx="2743200" cy="268403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Picture 49"/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52397" y="1173419"/>
                      <a:ext cx="1964484" cy="2441426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5349129" y="2542316"/>
                    <a:ext cx="1717543" cy="1965152"/>
                    <a:chOff x="3561013" y="516930"/>
                    <a:chExt cx="5151284" cy="5893917"/>
                  </a:xfrm>
                </p:grpSpPr>
                <p:pic>
                  <p:nvPicPr>
                    <p:cNvPr id="37" name="Picture 36"/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BEBA8EAE-BF5A-486C-A8C5-ECC9F3942E4B}">
                          <a14:imgProps xmlns:a14="http://schemas.microsoft.com/office/drawing/2010/main">
                            <a14:imgLayer r:embed="rId19">
                              <a14:imgEffect>
                                <a14:brightnessContrast bright="33000" contrast="33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26884" y="4280286"/>
                      <a:ext cx="3002629" cy="213056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Picture 37"/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>
                        <a:ext uri="{BEBA8EAE-BF5A-486C-A8C5-ECC9F3942E4B}">
                          <a14:imgProps xmlns:a14="http://schemas.microsoft.com/office/drawing/2010/main">
                            <a14:imgLayer r:embed="rId21">
                              <a14:imgEffect>
                                <a14:brightnessContrast bright="14000" contrast="55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91614" y="516930"/>
                      <a:ext cx="3241818" cy="265594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3561013" y="2654638"/>
                      <a:ext cx="5151284" cy="1844142"/>
                      <a:chOff x="-4507708" y="-263999"/>
                      <a:chExt cx="20354981" cy="7287014"/>
                    </a:xfrm>
                  </p:grpSpPr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>
                      <a:blip r:embed="rId2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8900000">
                        <a:off x="-4507708" y="955698"/>
                        <a:ext cx="9833785" cy="475086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Picture 45"/>
                      <p:cNvPicPr>
                        <a:picLocks noChangeAspect="1"/>
                      </p:cNvPicPr>
                      <p:nvPr/>
                    </p:nvPicPr>
                    <p:blipFill>
                      <a:blip r:embed="rId2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536727" y="-263999"/>
                        <a:ext cx="7310546" cy="7287014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" name="Group 39"/>
                    <p:cNvGrpSpPr/>
                    <p:nvPr/>
                  </p:nvGrpSpPr>
                  <p:grpSpPr>
                    <a:xfrm>
                      <a:off x="5594781" y="3179365"/>
                      <a:ext cx="1339419" cy="1020916"/>
                      <a:chOff x="3383280" y="1783947"/>
                      <a:chExt cx="5480652" cy="4177398"/>
                    </a:xfrm>
                  </p:grpSpPr>
                  <p:pic>
                    <p:nvPicPr>
                      <p:cNvPr id="41" name="Picture 40"/>
                      <p:cNvPicPr>
                        <a:picLocks noChangeAspect="1"/>
                      </p:cNvPicPr>
                      <p:nvPr/>
                    </p:nvPicPr>
                    <p:blipFill>
                      <a:blip r:embed="rId24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5">
                                <a14:imgEffect>
                                  <a14:sharpenSoften amount="100000"/>
                                </a14:imgEffect>
                                <a14:imgEffect>
                                  <a14:brightnessContrast bright="12000" contrast="35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999998" y="4341398"/>
                        <a:ext cx="2863934" cy="1619947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2" name="Group 41"/>
                      <p:cNvGrpSpPr/>
                      <p:nvPr/>
                    </p:nvGrpSpPr>
                    <p:grpSpPr>
                      <a:xfrm>
                        <a:off x="3383280" y="1783947"/>
                        <a:ext cx="4652860" cy="3282876"/>
                        <a:chOff x="-2534667" y="-1681310"/>
                        <a:chExt cx="14928455" cy="10371790"/>
                      </a:xfrm>
                    </p:grpSpPr>
                    <p:pic>
                      <p:nvPicPr>
                        <p:cNvPr id="43" name="Picture 42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62" r="-997"/>
                        <a:stretch/>
                      </p:blipFill>
                      <p:spPr>
                        <a:xfrm>
                          <a:off x="-2534667" y="-1681310"/>
                          <a:ext cx="5867622" cy="1037179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4" name="Picture 4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8563652" y="152400"/>
                          <a:ext cx="3830136" cy="421314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</p:grpSp>
          </p:grpSp>
          <p:grpSp>
            <p:nvGrpSpPr>
              <p:cNvPr id="27" name="Group 26"/>
              <p:cNvGrpSpPr/>
              <p:nvPr/>
            </p:nvGrpSpPr>
            <p:grpSpPr>
              <a:xfrm>
                <a:off x="5681910" y="2780157"/>
                <a:ext cx="788986" cy="51240"/>
                <a:chOff x="4915688" y="5153146"/>
                <a:chExt cx="2366959" cy="153719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900000">
                  <a:off x="4915688" y="5179897"/>
                  <a:ext cx="207443" cy="100219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28432" y="5153146"/>
                  <a:ext cx="154215" cy="15371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70485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21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8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58580" y="3578304"/>
            <a:ext cx="299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Eridanus </a:t>
            </a:r>
          </a:p>
          <a:p>
            <a:pPr algn="ctr"/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Supervoid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96885" y="4880735"/>
            <a:ext cx="204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Pisces-Cetus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Supercluster 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Complex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178830" y="3188272"/>
            <a:ext cx="1335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Virgo Supercluster</a:t>
            </a:r>
          </a:p>
        </p:txBody>
      </p:sp>
    </p:spTree>
    <p:extLst>
      <p:ext uri="{BB962C8B-B14F-4D97-AF65-F5344CB8AC3E}">
        <p14:creationId xmlns:p14="http://schemas.microsoft.com/office/powerpoint/2010/main" val="1393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80" y="-1848272"/>
            <a:ext cx="7088414" cy="436614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25" y="3124384"/>
            <a:ext cx="2233801" cy="2094189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6820079" y="2825336"/>
            <a:ext cx="1180855" cy="118085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669407" y="3339624"/>
            <a:ext cx="496199" cy="234206"/>
            <a:chOff x="992793" y="2414376"/>
            <a:chExt cx="6104930" cy="288152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93" y="2414376"/>
              <a:ext cx="4336708" cy="2881523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5341560" y="2589192"/>
              <a:ext cx="1756163" cy="1206299"/>
              <a:chOff x="3652330" y="800417"/>
              <a:chExt cx="5148487" cy="3536468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62000" contrast="6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2330" y="2836637"/>
                <a:ext cx="1906264" cy="1500248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415915">
                <a:off x="7046491" y="3579635"/>
                <a:ext cx="498754" cy="645198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0917" y="800417"/>
                <a:ext cx="3009900" cy="2031683"/>
              </a:xfrm>
              <a:prstGeom prst="rect">
                <a:avLst/>
              </a:prstGeom>
            </p:spPr>
          </p:pic>
          <p:grpSp>
            <p:nvGrpSpPr>
              <p:cNvPr id="58" name="Group 57"/>
              <p:cNvGrpSpPr/>
              <p:nvPr/>
            </p:nvGrpSpPr>
            <p:grpSpPr>
              <a:xfrm>
                <a:off x="5736310" y="3354754"/>
                <a:ext cx="1049675" cy="518746"/>
                <a:chOff x="4047638" y="2522416"/>
                <a:chExt cx="4198700" cy="2074983"/>
              </a:xfrm>
            </p:grpSpPr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100000"/>
                          </a14:imgEffect>
                          <a14:imgEffect>
                            <a14:brightnessContrast bright="82000" contrast="-4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7638" y="3123492"/>
                  <a:ext cx="1803734" cy="1473907"/>
                </a:xfrm>
                <a:prstGeom prst="rect">
                  <a:avLst/>
                </a:prstGeom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0927" y="2522416"/>
                  <a:ext cx="1585411" cy="1765944"/>
                </a:xfrm>
                <a:prstGeom prst="rect">
                  <a:avLst/>
                </a:prstGeom>
              </p:spPr>
            </p:pic>
            <p:grpSp>
              <p:nvGrpSpPr>
                <p:cNvPr id="61" name="Group 60"/>
                <p:cNvGrpSpPr/>
                <p:nvPr/>
              </p:nvGrpSpPr>
              <p:grpSpPr>
                <a:xfrm>
                  <a:off x="5922094" y="3334711"/>
                  <a:ext cx="627149" cy="317520"/>
                  <a:chOff x="5754638" y="3302093"/>
                  <a:chExt cx="1857741" cy="940557"/>
                </a:xfrm>
              </p:grpSpPr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colorTemperature colorTemp="7872"/>
                            </a14:imgEffect>
                            <a14:imgEffect>
                              <a14:brightnessContrast bright="-28000"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605" t="23949" r="20680" b="25467"/>
                  <a:stretch/>
                </p:blipFill>
                <p:spPr>
                  <a:xfrm>
                    <a:off x="6921061" y="3710867"/>
                    <a:ext cx="691318" cy="531783"/>
                  </a:xfrm>
                  <a:prstGeom prst="rect">
                    <a:avLst/>
                  </a:prstGeom>
                </p:spPr>
              </p:pic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5754638" y="3302093"/>
                    <a:ext cx="1041894" cy="544103"/>
                    <a:chOff x="4273348" y="2464170"/>
                    <a:chExt cx="4167574" cy="2176410"/>
                  </a:xfrm>
                </p:grpSpPr>
                <p:grpSp>
                  <p:nvGrpSpPr>
                    <p:cNvPr id="67" name="Group 66"/>
                    <p:cNvGrpSpPr/>
                    <p:nvPr/>
                  </p:nvGrpSpPr>
                  <p:grpSpPr>
                    <a:xfrm>
                      <a:off x="4273348" y="2464170"/>
                      <a:ext cx="4167574" cy="2176410"/>
                      <a:chOff x="314280" y="169802"/>
                      <a:chExt cx="12558503" cy="6558360"/>
                    </a:xfrm>
                  </p:grpSpPr>
                  <p:pic>
                    <p:nvPicPr>
                      <p:cNvPr id="79" name="Picture 78"/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188710">
                        <a:off x="9024089" y="4968563"/>
                        <a:ext cx="3544518" cy="175959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0" name="Picture 79"/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6">
                                <a14:imgEffect>
                                  <a14:brightnessContrast contrast="41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308881" y="169802"/>
                        <a:ext cx="4563902" cy="411048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1" name="Picture 80"/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14280" y="3987071"/>
                        <a:ext cx="2743200" cy="268403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2" name="Picture 81"/>
                      <p:cNvPicPr>
                        <a:picLocks noChangeAspect="1"/>
                      </p:cNvPicPr>
                      <p:nvPr/>
                    </p:nvPicPr>
                    <p:blipFill>
                      <a:blip r:embed="rId1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52397" y="1173419"/>
                        <a:ext cx="1964484" cy="2441426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" name="Group 67"/>
                    <p:cNvGrpSpPr/>
                    <p:nvPr/>
                  </p:nvGrpSpPr>
                  <p:grpSpPr>
                    <a:xfrm>
                      <a:off x="5349129" y="2542316"/>
                      <a:ext cx="1717543" cy="1965152"/>
                      <a:chOff x="3561013" y="516930"/>
                      <a:chExt cx="5151284" cy="5893917"/>
                    </a:xfrm>
                  </p:grpSpPr>
                  <p:pic>
                    <p:nvPicPr>
                      <p:cNvPr id="69" name="Picture 68"/>
                      <p:cNvPicPr>
                        <a:picLocks noChangeAspect="1"/>
                      </p:cNvPicPr>
                      <p:nvPr/>
                    </p:nvPicPr>
                    <p:blipFill>
                      <a:blip r:embed="rId1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0">
                                <a14:imgEffect>
                                  <a14:brightnessContrast bright="33000" contrast="33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626884" y="4280286"/>
                        <a:ext cx="3002629" cy="21305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0" name="Picture 69"/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2">
                                <a14:imgEffect>
                                  <a14:brightnessContrast bright="14000" contrast="55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291614" y="516930"/>
                        <a:ext cx="3241818" cy="2655948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1" name="Group 70"/>
                      <p:cNvGrpSpPr/>
                      <p:nvPr/>
                    </p:nvGrpSpPr>
                    <p:grpSpPr>
                      <a:xfrm>
                        <a:off x="3561013" y="2654638"/>
                        <a:ext cx="5151284" cy="1844142"/>
                        <a:chOff x="-4507708" y="-263999"/>
                        <a:chExt cx="20354981" cy="7287014"/>
                      </a:xfrm>
                    </p:grpSpPr>
                    <p:pic>
                      <p:nvPicPr>
                        <p:cNvPr id="77" name="Picture 7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 rot="18900000">
                          <a:off x="-4507708" y="955698"/>
                          <a:ext cx="9833785" cy="4750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8" name="Picture 7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8536727" y="-263999"/>
                          <a:ext cx="7310546" cy="7287014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2" name="Group 71"/>
                      <p:cNvGrpSpPr/>
                      <p:nvPr/>
                    </p:nvGrpSpPr>
                    <p:grpSpPr>
                      <a:xfrm>
                        <a:off x="5594781" y="3179365"/>
                        <a:ext cx="1339419" cy="1020916"/>
                        <a:chOff x="3383280" y="1783947"/>
                        <a:chExt cx="5480652" cy="4177398"/>
                      </a:xfrm>
                    </p:grpSpPr>
                    <p:pic>
                      <p:nvPicPr>
                        <p:cNvPr id="73" name="Picture 7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5" cstate="print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26">
                                  <a14:imgEffect>
                                    <a14:sharpenSoften amount="100000"/>
                                  </a14:imgEffect>
                                  <a14:imgEffect>
                                    <a14:brightnessContrast bright="12000" contrast="35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999998" y="4341398"/>
                          <a:ext cx="2863934" cy="1619947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74" name="Group 73"/>
                        <p:cNvGrpSpPr/>
                        <p:nvPr/>
                      </p:nvGrpSpPr>
                      <p:grpSpPr>
                        <a:xfrm>
                          <a:off x="3383280" y="1783947"/>
                          <a:ext cx="4652860" cy="3282876"/>
                          <a:chOff x="-2534667" y="-1681310"/>
                          <a:chExt cx="14928455" cy="10371790"/>
                        </a:xfrm>
                      </p:grpSpPr>
                      <p:pic>
                        <p:nvPicPr>
                          <p:cNvPr id="75" name="Picture 74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7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3062" r="-997"/>
                          <a:stretch/>
                        </p:blipFill>
                        <p:spPr>
                          <a:xfrm>
                            <a:off x="-2534667" y="-1681310"/>
                            <a:ext cx="5867622" cy="1037179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76" name="Picture 7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8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8563652" y="152400"/>
                            <a:ext cx="3830136" cy="4213149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</p:grpSp>
              </p:grp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5681910" y="2780157"/>
                  <a:ext cx="788986" cy="51240"/>
                  <a:chOff x="4915688" y="5153146"/>
                  <a:chExt cx="2366959" cy="153719"/>
                </a:xfrm>
              </p:grpSpPr>
              <p:pic>
                <p:nvPicPr>
                  <p:cNvPr id="63" name="Picture 62"/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900000">
                    <a:off x="4915688" y="5179897"/>
                    <a:ext cx="207443" cy="100219"/>
                  </a:xfrm>
                  <a:prstGeom prst="rect">
                    <a:avLst/>
                  </a:prstGeom>
                </p:spPr>
              </p:pic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28432" y="5153146"/>
                    <a:ext cx="154215" cy="153719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20 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octqualightyear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5B9BD5"/>
                </a:solidFill>
              </a:rPr>
              <a:t>·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8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undecquaGrafut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45514" y="3708350"/>
            <a:ext cx="110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Pisces-Cetus</a:t>
            </a:r>
          </a:p>
          <a:p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Supercluster</a:t>
            </a:r>
          </a:p>
          <a:p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Complex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25695" y="3208199"/>
            <a:ext cx="155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Eridanus</a:t>
            </a:r>
          </a:p>
          <a:p>
            <a:pPr algn="ctr"/>
            <a:r>
              <a:rPr lang="en-US" sz="1200" b="1" dirty="0" err="1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Supervoid</a:t>
            </a:r>
            <a:endParaRPr lang="en-US" sz="1200" b="1" dirty="0">
              <a:solidFill>
                <a:schemeClr val="bg1">
                  <a:lumMod val="7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31866" y="1284753"/>
            <a:ext cx="1555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Sloan Great Wall</a:t>
            </a:r>
          </a:p>
        </p:txBody>
      </p:sp>
    </p:spTree>
    <p:extLst>
      <p:ext uri="{BB962C8B-B14F-4D97-AF65-F5344CB8AC3E}">
        <p14:creationId xmlns:p14="http://schemas.microsoft.com/office/powerpoint/2010/main" val="7681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19700" y="2021254"/>
            <a:ext cx="1846807" cy="1841188"/>
            <a:chOff x="2913380" y="-1695872"/>
            <a:chExt cx="7088414" cy="7066845"/>
          </a:xfrm>
          <a:noFill/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380" y="-1695872"/>
              <a:ext cx="7088414" cy="4366148"/>
            </a:xfrm>
            <a:prstGeom prst="rect">
              <a:avLst/>
            </a:prstGeom>
            <a:grpFill/>
            <a:ln>
              <a:noFill/>
              <a:prstDash val="sysDot"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025" y="3276784"/>
              <a:ext cx="2233801" cy="2094189"/>
            </a:xfrm>
            <a:prstGeom prst="rect">
              <a:avLst/>
            </a:prstGeom>
            <a:grpFill/>
            <a:ln>
              <a:noFill/>
              <a:prstDash val="sysDot"/>
            </a:ln>
          </p:spPr>
        </p:pic>
        <p:sp>
          <p:nvSpPr>
            <p:cNvPr id="20" name="Oval 19"/>
            <p:cNvSpPr/>
            <p:nvPr/>
          </p:nvSpPr>
          <p:spPr>
            <a:xfrm>
              <a:off x="6972479" y="2985356"/>
              <a:ext cx="1180855" cy="1180856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7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bibiqua′lengthel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89A27A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22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70AD47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ennqualightyear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70AD47"/>
                </a:solidFill>
              </a:rPr>
              <a:t>·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9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172351" y="5013689"/>
            <a:ext cx="8567752" cy="914402"/>
            <a:chOff x="2141243" y="4343398"/>
            <a:chExt cx="8567752" cy="914402"/>
          </a:xfrm>
        </p:grpSpPr>
        <p:sp>
          <p:nvSpPr>
            <p:cNvPr id="24" name="Left-Right Arrow 37"/>
            <p:cNvSpPr/>
            <p:nvPr/>
          </p:nvSpPr>
          <p:spPr>
            <a:xfrm rot="10800000">
              <a:off x="2303755" y="4697374"/>
              <a:ext cx="7116469" cy="206449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141243" y="4750107"/>
              <a:ext cx="154215" cy="15371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6" r="10615"/>
            <a:stretch/>
          </p:blipFill>
          <p:spPr>
            <a:xfrm>
              <a:off x="9428521" y="4343398"/>
              <a:ext cx="1280474" cy="914402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050519" y="4953660"/>
            <a:ext cx="597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Distance to Hubble Deep Field</a:t>
            </a:r>
          </a:p>
        </p:txBody>
      </p:sp>
    </p:spTree>
    <p:extLst>
      <p:ext uri="{BB962C8B-B14F-4D97-AF65-F5344CB8AC3E}">
        <p14:creationId xmlns:p14="http://schemas.microsoft.com/office/powerpoint/2010/main" val="10565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97154" y="2953917"/>
            <a:ext cx="2891426" cy="1318471"/>
            <a:chOff x="2172351" y="2021254"/>
            <a:chExt cx="8567752" cy="3906837"/>
          </a:xfrm>
        </p:grpSpPr>
        <p:grpSp>
          <p:nvGrpSpPr>
            <p:cNvPr id="18" name="Group 17"/>
            <p:cNvGrpSpPr/>
            <p:nvPr/>
          </p:nvGrpSpPr>
          <p:grpSpPr>
            <a:xfrm>
              <a:off x="5219700" y="2021254"/>
              <a:ext cx="1846807" cy="1841188"/>
              <a:chOff x="2913380" y="-1695872"/>
              <a:chExt cx="7088414" cy="706684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3380" y="-1695872"/>
                <a:ext cx="7088414" cy="436614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2025" y="3276784"/>
                <a:ext cx="2233801" cy="2094189"/>
              </a:xfrm>
              <a:prstGeom prst="rect">
                <a:avLst/>
              </a:prstGeom>
            </p:spPr>
          </p:pic>
          <p:sp>
            <p:nvSpPr>
              <p:cNvPr id="21" name="Oval 20"/>
              <p:cNvSpPr/>
              <p:nvPr/>
            </p:nvSpPr>
            <p:spPr>
              <a:xfrm>
                <a:off x="6972479" y="2985356"/>
                <a:ext cx="1180855" cy="118085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172351" y="5013689"/>
              <a:ext cx="8567752" cy="914402"/>
              <a:chOff x="2141243" y="4343398"/>
              <a:chExt cx="8567752" cy="914402"/>
            </a:xfrm>
          </p:grpSpPr>
          <p:sp>
            <p:nvSpPr>
              <p:cNvPr id="24" name="Left-Right Arrow 37"/>
              <p:cNvSpPr/>
              <p:nvPr/>
            </p:nvSpPr>
            <p:spPr>
              <a:xfrm rot="10800000">
                <a:off x="2303755" y="4697374"/>
                <a:ext cx="7116469" cy="206449"/>
              </a:xfrm>
              <a:prstGeom prst="left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ymbola" panose="02020503060805020204" pitchFamily="18" charset="0"/>
                  <a:ea typeface="Symbola" panose="02020503060805020204" pitchFamily="18" charset="0"/>
                  <a:cs typeface="Symbola" panose="02020503060805020204" pitchFamily="18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141243" y="4750107"/>
                <a:ext cx="154215" cy="153719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6" r="10615"/>
              <a:stretch/>
            </p:blipFill>
            <p:spPr>
              <a:xfrm>
                <a:off x="9428521" y="4343398"/>
                <a:ext cx="1280474" cy="914402"/>
              </a:xfrm>
              <a:prstGeom prst="rect">
                <a:avLst/>
              </a:prstGeom>
            </p:spPr>
          </p:pic>
        </p:grpSp>
      </p:grpSp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21 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rgbClr val="5B9BD5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 </a:t>
            </a:r>
            <a:r>
              <a:rPr lang="en-US" sz="2000" b="1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ennqualightyear</a:t>
            </a:r>
            <a:b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~6</a:t>
            </a:r>
            <a:r>
              <a:rPr lang="en-US" sz="2000" dirty="0">
                <a:solidFill>
                  <a:srgbClr val="5B9BD5"/>
                </a:solidFill>
              </a:rPr>
              <a:t>·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9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bibiqua′lengthel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binilquaGrafut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biunqua′lengthel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bibiqua′lengthel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ln w="3175">
                  <a:noFill/>
                </a:ln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biunqua′lengthel</a:t>
            </a:r>
            <a:endParaRPr lang="en-US" sz="1000" b="1" dirty="0">
              <a:ln w="3175">
                <a:noFill/>
              </a:ln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binilquaGrafut</a:t>
            </a:r>
            <a:endParaRPr lang="en-US" sz="12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ln w="3175">
                  <a:noFill/>
                </a:ln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unlevquaGrafut</a:t>
            </a:r>
            <a:endParaRPr lang="en-US" sz="800" b="1" dirty="0">
              <a:ln w="3175">
                <a:noFill/>
              </a:ln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2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3867150" y="1120205"/>
            <a:ext cx="4572000" cy="4572000"/>
          </a:xfrm>
          <a:prstGeom prst="ellipse">
            <a:avLst/>
          </a:prstGeom>
          <a:solidFill>
            <a:schemeClr val="tx1">
              <a:alpha val="9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771289" y="3310230"/>
            <a:ext cx="722857" cy="329618"/>
            <a:chOff x="2172351" y="2021254"/>
            <a:chExt cx="8567752" cy="3906837"/>
          </a:xfrm>
        </p:grpSpPr>
        <p:grpSp>
          <p:nvGrpSpPr>
            <p:cNvPr id="19" name="Group 18"/>
            <p:cNvGrpSpPr/>
            <p:nvPr/>
          </p:nvGrpSpPr>
          <p:grpSpPr>
            <a:xfrm>
              <a:off x="5219700" y="2021254"/>
              <a:ext cx="1846807" cy="1841188"/>
              <a:chOff x="2913380" y="-1695872"/>
              <a:chExt cx="7088414" cy="706684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3380" y="-1695872"/>
                <a:ext cx="7088414" cy="43661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2025" y="3276784"/>
                <a:ext cx="2233801" cy="2094189"/>
              </a:xfrm>
              <a:prstGeom prst="rect">
                <a:avLst/>
              </a:prstGeom>
            </p:spPr>
          </p:pic>
          <p:sp>
            <p:nvSpPr>
              <p:cNvPr id="26" name="Oval 25"/>
              <p:cNvSpPr/>
              <p:nvPr/>
            </p:nvSpPr>
            <p:spPr>
              <a:xfrm>
                <a:off x="6972479" y="2985356"/>
                <a:ext cx="1180855" cy="118085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172351" y="5013689"/>
              <a:ext cx="8567752" cy="914402"/>
              <a:chOff x="2141243" y="4343398"/>
              <a:chExt cx="8567752" cy="914402"/>
            </a:xfrm>
          </p:grpSpPr>
          <p:sp>
            <p:nvSpPr>
              <p:cNvPr id="21" name="Left-Right Arrow 37"/>
              <p:cNvSpPr/>
              <p:nvPr/>
            </p:nvSpPr>
            <p:spPr>
              <a:xfrm rot="10800000">
                <a:off x="2303755" y="4697374"/>
                <a:ext cx="7116469" cy="206449"/>
              </a:xfrm>
              <a:prstGeom prst="left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ymbola" panose="02020503060805020204" pitchFamily="18" charset="0"/>
                  <a:ea typeface="Symbola" panose="02020503060805020204" pitchFamily="18" charset="0"/>
                  <a:cs typeface="Symbola" panose="02020503060805020204" pitchFamily="18" charset="0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141243" y="4750107"/>
                <a:ext cx="154215" cy="15371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6" r="10615"/>
              <a:stretch/>
            </p:blipFill>
            <p:spPr>
              <a:xfrm>
                <a:off x="9428521" y="4343398"/>
                <a:ext cx="1280474" cy="914402"/>
              </a:xfrm>
              <a:prstGeom prst="rect">
                <a:avLst/>
              </a:prstGeom>
            </p:spPr>
          </p:pic>
        </p:grpSp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099" y="685800"/>
            <a:ext cx="2442497" cy="132343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bitriqua′lengthel</a:t>
            </a:r>
            <a:b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23 </a:t>
            </a:r>
            <a:r>
              <a:rPr lang="en-US" sz="2000" b="1" baseline="-25000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rgbClr val="A9D18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  <a:p>
            <a:pPr algn="r"/>
            <a: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 </a:t>
            </a:r>
            <a:r>
              <a:rPr lang="en-US" sz="2000" b="1" dirty="0" err="1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decqualightyear</a:t>
            </a:r>
            <a:b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~2</a:t>
            </a:r>
            <a:r>
              <a:rPr lang="en-US" sz="2000" dirty="0">
                <a:solidFill>
                  <a:srgbClr val="A9D18E"/>
                </a:solidFill>
              </a:rPr>
              <a:t>·</a:t>
            </a:r>
            <a: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↊</a:t>
            </a:r>
            <a:r>
              <a:rPr lang="en-US" sz="2000" b="1" baseline="-25000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lightyear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432847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biunquaGrafut</a:t>
            </a:r>
            <a:endParaRPr lang="en-US" sz="1200" b="1" dirty="0">
              <a:solidFill>
                <a:srgbClr val="BDD7E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5799" y="3101067"/>
            <a:ext cx="1286797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bibiqua′lengthel</a:t>
            </a:r>
            <a:endParaRPr lang="en-US" sz="1000" b="1" dirty="0">
              <a:solidFill>
                <a:srgbClr val="A9D18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9403" y="3321278"/>
            <a:ext cx="1032797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binilquaGrafut</a:t>
            </a:r>
            <a:endParaRPr lang="en-US" sz="800" b="1" dirty="0">
              <a:solidFill>
                <a:srgbClr val="BDD7E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0699" y="2743199"/>
            <a:ext cx="1451897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bibiqua′lengthel</a:t>
            </a:r>
            <a:endParaRPr lang="en-US" sz="1200" b="1" dirty="0">
              <a:solidFill>
                <a:srgbClr val="BDD7E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799" y="3371850"/>
            <a:ext cx="1032797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rgbClr val="BDD7E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biunqua′lengthel</a:t>
            </a:r>
            <a:endParaRPr lang="en-US" sz="800" b="1" dirty="0">
              <a:solidFill>
                <a:srgbClr val="BDD7E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403" y="3048744"/>
            <a:ext cx="1235997" cy="24398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binilquaGrafut</a:t>
            </a:r>
            <a:endParaRPr lang="en-US" sz="1000" b="1" dirty="0">
              <a:solidFill>
                <a:srgbClr val="A9D18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9403" y="685800"/>
            <a:ext cx="225199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rgbClr val="A9D18E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biunquaGrafut</a:t>
            </a:r>
            <a:endParaRPr lang="en-US" sz="2000" b="1" dirty="0">
              <a:solidFill>
                <a:srgbClr val="A9D18E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′universal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8238" y="6231403"/>
            <a:ext cx="3215524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′universe-like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64819" y="4482532"/>
            <a:ext cx="5976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Observable Universe</a:t>
            </a:r>
            <a:b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~</a:t>
            </a:r>
            <a:r>
              <a:rPr lang="en-US" sz="24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400" b="1" dirty="0">
                <a:solidFill>
                  <a:srgbClr val="BFBFBF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1.8</a:t>
            </a:r>
            <a:r>
              <a:rPr lang="en-US" sz="2400" b="1" baseline="-25000" dirty="0">
                <a:solidFill>
                  <a:srgbClr val="BFBFBF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400" b="1" dirty="0">
                <a:solidFill>
                  <a:srgbClr val="BFBFBF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400" b="1" dirty="0" err="1">
                <a:solidFill>
                  <a:srgbClr val="BFBFBF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decqualightyear</a:t>
            </a:r>
            <a:endParaRPr lang="en-US" sz="2400" b="1" dirty="0">
              <a:solidFill>
                <a:srgbClr val="BFBFBF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5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Resources about </a:t>
            </a:r>
            <a:r>
              <a:rPr lang="en-US" b="1" dirty="0" err="1">
                <a:solidFill>
                  <a:srgbClr val="00B050"/>
                </a:solidFill>
              </a:rPr>
              <a:t>Primel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199" y="1613731"/>
            <a:ext cx="10366829" cy="274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tabLst>
                <a:tab pos="2743200" algn="l"/>
              </a:tabLst>
            </a:pPr>
            <a:r>
              <a:rPr lang="en-US" b="1" dirty="0" err="1"/>
              <a:t>Primel</a:t>
            </a:r>
            <a:r>
              <a:rPr lang="en-US" b="1" dirty="0"/>
              <a:t> Metrology Wiki: 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2743200" algn="l"/>
              </a:tabLst>
            </a:pPr>
            <a:r>
              <a:rPr lang="en-US" dirty="0">
                <a:hlinkClick r:id="rId2"/>
              </a:rPr>
              <a:t>http://primel-metrology.wikia.com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tabLst>
                <a:tab pos="2743200" algn="l"/>
              </a:tabLst>
            </a:pPr>
            <a:endParaRPr lang="en-US" dirty="0"/>
          </a:p>
          <a:p>
            <a:pPr marL="0" indent="0">
              <a:buNone/>
              <a:tabLst>
                <a:tab pos="2743200" algn="l"/>
              </a:tabLst>
            </a:pPr>
            <a:r>
              <a:rPr lang="en-US" b="1" dirty="0" err="1"/>
              <a:t>Primel</a:t>
            </a:r>
            <a:r>
              <a:rPr lang="en-US" b="1" dirty="0"/>
              <a:t> Metrology Forum:</a:t>
            </a:r>
          </a:p>
          <a:p>
            <a:pPr marL="0" indent="0">
              <a:buNone/>
              <a:tabLst>
                <a:tab pos="2743200" algn="l"/>
              </a:tabLst>
            </a:pPr>
            <a:r>
              <a:rPr lang="en-US" dirty="0">
                <a:hlinkClick r:id="rId3"/>
              </a:rPr>
              <a:t>http://z13.invisionfree.com/DozensOnline/index.php?showforum=30</a:t>
            </a:r>
            <a:endParaRPr lang="en-US" dirty="0"/>
          </a:p>
          <a:p>
            <a:pPr marL="0" indent="0">
              <a:buNone/>
              <a:tabLst>
                <a:tab pos="2743200" algn="l"/>
              </a:tabLst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tabLst>
                <a:tab pos="2743200" algn="l"/>
              </a:tabLst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tabLst>
                <a:tab pos="2743200" algn="l"/>
              </a:tabLst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199" y="2121733"/>
            <a:ext cx="11092543" cy="419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tabLst>
                <a:tab pos="274320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3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943100"/>
            <a:ext cx="3505200" cy="3505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28" y="3375909"/>
            <a:ext cx="95415" cy="954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84" y="3378597"/>
            <a:ext cx="31666" cy="413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86350" y="3749170"/>
            <a:ext cx="933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Human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6626" r="43019" b="44"/>
          <a:stretch/>
        </p:blipFill>
        <p:spPr>
          <a:xfrm>
            <a:off x="8744314" y="0"/>
            <a:ext cx="3474720" cy="64922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1" t="20839" r="20591" b="-4384"/>
          <a:stretch/>
        </p:blipFill>
        <p:spPr>
          <a:xfrm>
            <a:off x="0" y="0"/>
            <a:ext cx="2468880" cy="6675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00700" y="21452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ulnaral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biqua′lengthel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unqua′lengthel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685800"/>
            <a:ext cx="2018356" cy="40011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unqua′lengthel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unciaGrafut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chambral</a:t>
            </a:r>
            <a:endParaRPr lang="en-US" sz="36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500" y="62116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′cameral,  ′room-like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00700" y="4374046"/>
            <a:ext cx="93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′ell-like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934896" y="966474"/>
            <a:ext cx="1634515" cy="5101061"/>
            <a:chOff x="6307930" y="2806888"/>
            <a:chExt cx="412930" cy="128868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520" y="3677999"/>
              <a:ext cx="372340" cy="41757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930" y="2806888"/>
              <a:ext cx="376237" cy="274667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7073900" y="2053698"/>
            <a:ext cx="12059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Rafflesia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415100" y="6007269"/>
            <a:ext cx="106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Dodo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2106" y="3270493"/>
            <a:ext cx="1505630" cy="2708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3576840"/>
            <a:ext cx="469900" cy="4699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65" y="3487241"/>
            <a:ext cx="165185" cy="1629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60" y="3203995"/>
            <a:ext cx="148369" cy="14344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16" y="3461149"/>
            <a:ext cx="30567" cy="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2" t="-678" r="-1038" b="678"/>
          <a:stretch/>
        </p:blipFill>
        <p:spPr>
          <a:xfrm>
            <a:off x="0" y="2011680"/>
            <a:ext cx="2468880" cy="30977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4" y="3057524"/>
            <a:ext cx="876301" cy="87630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-302780" y="5130446"/>
            <a:ext cx="2165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Lunar</a:t>
            </a:r>
          </a:p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Module</a:t>
            </a:r>
          </a:p>
        </p:txBody>
      </p:sp>
      <p:grpSp>
        <p:nvGrpSpPr>
          <p:cNvPr id="233" name="Group 232"/>
          <p:cNvGrpSpPr/>
          <p:nvPr/>
        </p:nvGrpSpPr>
        <p:grpSpPr>
          <a:xfrm>
            <a:off x="3431877" y="800100"/>
            <a:ext cx="5222590" cy="5293022"/>
            <a:chOff x="3431877" y="800100"/>
            <a:chExt cx="5222590" cy="5293022"/>
          </a:xfrm>
        </p:grpSpPr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267" y="2219748"/>
              <a:ext cx="1545942" cy="1975224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520" y="3677999"/>
              <a:ext cx="372340" cy="41757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302" y="2201124"/>
              <a:ext cx="1325775" cy="202559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1877" y="4367266"/>
              <a:ext cx="4508991" cy="172585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628" y="800100"/>
              <a:ext cx="1799720" cy="127389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013" y="4556781"/>
              <a:ext cx="461454" cy="1409124"/>
            </a:xfrm>
            <a:prstGeom prst="rect">
              <a:avLst/>
            </a:prstGeom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930" y="2806888"/>
              <a:ext cx="376237" cy="274667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947" y="940143"/>
              <a:ext cx="1630703" cy="1097945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3790950" y="1661469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Giant</a:t>
            </a: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Spider Crab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21737" y="2017765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Elephant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habital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623140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′house-like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6800" y="4110900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′cameral, ′room-like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68478" y="1083504"/>
            <a:ext cx="3143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Floor Area of Average Home in the USA</a:t>
            </a:r>
          </a:p>
        </p:txBody>
      </p:sp>
      <p:sp>
        <p:nvSpPr>
          <p:cNvPr id="24" name="Left Arrow 23"/>
          <p:cNvSpPr/>
          <p:nvPr/>
        </p:nvSpPr>
        <p:spPr>
          <a:xfrm>
            <a:off x="8931188" y="3533915"/>
            <a:ext cx="2864024" cy="2045732"/>
          </a:xfrm>
          <a:prstGeom prst="leftArrow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86373" y="3865855"/>
            <a:ext cx="579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Human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19500" y="5091886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Tyrannosaur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80647" y="4190477"/>
            <a:ext cx="107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Giraffe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00050" y="5400303"/>
            <a:ext cx="128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Giant</a:t>
            </a:r>
          </a:p>
          <a:p>
            <a:pPr algn="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Sunflower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04688" y="4040190"/>
            <a:ext cx="579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Dodo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19315" y="3033036"/>
            <a:ext cx="6052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Rafflesia</a:t>
            </a:r>
            <a:endParaRPr lang="en-US" sz="8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91275" y="4039462"/>
            <a:ext cx="3039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Quetzalcoatlus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chambral</a:t>
            </a:r>
            <a:endParaRPr lang="en-US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2960" y="3423597"/>
            <a:ext cx="370025" cy="665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08" y="3504059"/>
            <a:ext cx="117475" cy="117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99" y="3443539"/>
            <a:ext cx="41235" cy="406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32" y="3415727"/>
            <a:ext cx="23854" cy="238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1" y="3416399"/>
            <a:ext cx="7917" cy="1034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15" y="3372749"/>
            <a:ext cx="37092" cy="3586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54" y="3437037"/>
            <a:ext cx="7642" cy="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39584" r="62465" b="25948"/>
          <a:stretch/>
        </p:blipFill>
        <p:spPr>
          <a:xfrm rot="5400000">
            <a:off x="9464040" y="4090315"/>
            <a:ext cx="3017520" cy="2560320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3447447" y="839031"/>
            <a:ext cx="4923302" cy="4866598"/>
            <a:chOff x="3447447" y="839031"/>
            <a:chExt cx="4923302" cy="4866598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447" y="839031"/>
              <a:ext cx="2319054" cy="1522096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7070">
              <a:off x="4358342" y="4062855"/>
              <a:ext cx="3913460" cy="164277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841" y="2959209"/>
              <a:ext cx="1113254" cy="10422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8139" y="1296688"/>
              <a:ext cx="2172610" cy="541634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90" y="3302595"/>
            <a:ext cx="298186" cy="298186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201609" y="2552700"/>
            <a:ext cx="1740863" cy="1764341"/>
            <a:chOff x="3431877" y="800100"/>
            <a:chExt cx="5222590" cy="529302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267" y="2219748"/>
              <a:ext cx="1545942" cy="197522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520" y="3677999"/>
              <a:ext cx="372340" cy="41757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475" y="2171700"/>
              <a:ext cx="1325775" cy="202559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1877" y="4367266"/>
              <a:ext cx="4508991" cy="172585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628" y="800100"/>
              <a:ext cx="1799720" cy="127389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013" y="4556781"/>
              <a:ext cx="461454" cy="140912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930" y="2806888"/>
              <a:ext cx="376237" cy="27466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50" y="862368"/>
              <a:ext cx="1630704" cy="1097946"/>
            </a:xfrm>
            <a:prstGeom prst="rect">
              <a:avLst/>
            </a:prstGeom>
          </p:spPr>
        </p:pic>
      </p:grpSp>
      <p:sp>
        <p:nvSpPr>
          <p:cNvPr id="158" name="Rectangle 157"/>
          <p:cNvSpPr/>
          <p:nvPr/>
        </p:nvSpPr>
        <p:spPr>
          <a:xfrm>
            <a:off x="3352800" y="704088"/>
            <a:ext cx="5486400" cy="5468112"/>
          </a:xfrm>
          <a:prstGeom prst="rect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5" r="1206" b="34634"/>
          <a:stretch/>
        </p:blipFill>
        <p:spPr>
          <a:xfrm>
            <a:off x="0" y="-32377"/>
            <a:ext cx="2926080" cy="694944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044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biquaGrafut</a:t>
            </a:r>
            <a:b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2</a:t>
            </a:r>
            <a:r>
              <a:rPr lang="en-US" sz="2000" b="1" baseline="-25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dirty="0" err="1">
                <a:solidFill>
                  <a:srgbClr val="5B9BD5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36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triqua′lengthel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4044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unquaGrafut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943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biqua′lengthel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55" y="68660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2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triqua′lengthel</a:t>
            </a:r>
            <a:endParaRPr lang="en-US" sz="2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943" y="3057262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0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biqua′lengthel</a:t>
            </a:r>
            <a:endParaRPr lang="en-US" sz="10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044" y="25146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2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unquaGrafut</a:t>
            </a:r>
            <a:endParaRPr lang="en-US" sz="12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044" y="3292253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8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Grafut</a:t>
            </a:r>
            <a:endParaRPr lang="en-US" sz="8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′colossal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5500" y="62103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′colossus-like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50" y="21452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habital</a:t>
            </a:r>
            <a:endParaRPr lang="en-US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7851" y="4374046"/>
            <a:ext cx="142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′house-like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9450" y="2791599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Floor Area of Average Home in the USA</a:t>
            </a:r>
          </a:p>
        </p:txBody>
      </p:sp>
      <p:sp>
        <p:nvSpPr>
          <p:cNvPr id="5" name="Left Arrow 4"/>
          <p:cNvSpPr/>
          <p:nvPr/>
        </p:nvSpPr>
        <p:spPr>
          <a:xfrm>
            <a:off x="7029450" y="3644384"/>
            <a:ext cx="800100" cy="571500"/>
          </a:xfrm>
          <a:prstGeom prst="leftArrow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19800" y="3352800"/>
            <a:ext cx="152400" cy="152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19700" y="2750312"/>
            <a:ext cx="67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Giant</a:t>
            </a:r>
          </a:p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Spider Crab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33030" y="3636672"/>
            <a:ext cx="6724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Giraffe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197149" y="3573964"/>
            <a:ext cx="913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Quetzalcoatlus</a:t>
            </a:r>
            <a:endParaRPr lang="en-US" sz="800" b="1" dirty="0">
              <a:solidFill>
                <a:schemeClr val="bg1">
                  <a:lumMod val="50000"/>
                </a:schemeClr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029661" y="2906778"/>
            <a:ext cx="913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Elephant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09111" y="3984056"/>
            <a:ext cx="64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Giant</a:t>
            </a:r>
          </a:p>
          <a:p>
            <a:pPr algn="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Sunflower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74831" y="3919210"/>
            <a:ext cx="913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Tyrannosaur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751514" y="3892718"/>
            <a:ext cx="11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Lunar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Module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917145" y="1793625"/>
            <a:ext cx="25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Semi Tractor-Trailer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11200" y="5550212"/>
            <a:ext cx="142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Blue Whale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001612" y="2322542"/>
            <a:ext cx="111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Oak Tree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8385" y="3419481"/>
            <a:ext cx="121866" cy="2192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6" y="3460116"/>
            <a:ext cx="39158" cy="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i9.photobucket.com/albums/a87/johnmhinds/wt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1" r="89262" b="18967"/>
          <a:stretch/>
        </p:blipFill>
        <p:spPr bwMode="auto">
          <a:xfrm>
            <a:off x="8839200" y="0"/>
            <a:ext cx="338328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39200" y="0"/>
            <a:ext cx="1295400" cy="6949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5" t="2" r="25035" b="35615"/>
          <a:stretch/>
        </p:blipFill>
        <p:spPr>
          <a:xfrm>
            <a:off x="0" y="655154"/>
            <a:ext cx="2011680" cy="6217920"/>
          </a:xfrm>
          <a:prstGeom prst="rect">
            <a:avLst/>
          </a:prstGeom>
        </p:spPr>
      </p:pic>
      <p:grpSp>
        <p:nvGrpSpPr>
          <p:cNvPr id="230" name="Group 229"/>
          <p:cNvGrpSpPr/>
          <p:nvPr/>
        </p:nvGrpSpPr>
        <p:grpSpPr>
          <a:xfrm>
            <a:off x="1508117" y="149672"/>
            <a:ext cx="8782970" cy="6428845"/>
            <a:chOff x="1508117" y="149672"/>
            <a:chExt cx="8782970" cy="642884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81" y="2940557"/>
              <a:ext cx="737872" cy="3637960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117" y="149672"/>
              <a:ext cx="8782970" cy="2344408"/>
            </a:xfrm>
            <a:prstGeom prst="rect">
              <a:avLst/>
            </a:prstGeom>
          </p:spPr>
        </p:pic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67625" y="3627233"/>
              <a:ext cx="2207212" cy="2039346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84" y="2628900"/>
            <a:ext cx="1041824" cy="2555778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454985" y="2802164"/>
            <a:ext cx="1191560" cy="1177837"/>
            <a:chOff x="3447447" y="839031"/>
            <a:chExt cx="4923302" cy="486659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447" y="839031"/>
              <a:ext cx="2319054" cy="152209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7070">
              <a:off x="4358342" y="4062855"/>
              <a:ext cx="3913460" cy="1642774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841" y="2959209"/>
              <a:ext cx="1113254" cy="104224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8139" y="1296688"/>
              <a:ext cx="2172610" cy="541634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72" y="3397399"/>
            <a:ext cx="74547" cy="7454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872402" y="3209925"/>
            <a:ext cx="435216" cy="441085"/>
            <a:chOff x="3431877" y="800100"/>
            <a:chExt cx="5222590" cy="529302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268" y="2219749"/>
              <a:ext cx="1545947" cy="19752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520" y="3677999"/>
              <a:ext cx="372340" cy="41757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275" y="2260868"/>
              <a:ext cx="1325775" cy="202559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1877" y="4367266"/>
              <a:ext cx="4508991" cy="172585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628" y="800100"/>
              <a:ext cx="1799720" cy="127389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013" y="4556781"/>
              <a:ext cx="461454" cy="140912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930" y="2806888"/>
              <a:ext cx="376237" cy="27466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603" y="862369"/>
              <a:ext cx="1630703" cy="1097945"/>
            </a:xfrm>
            <a:prstGeom prst="rect">
              <a:avLst/>
            </a:prstGeom>
          </p:spPr>
        </p:pic>
      </p:grpSp>
      <p:sp>
        <p:nvSpPr>
          <p:cNvPr id="225" name="Rectangle 224"/>
          <p:cNvSpPr/>
          <p:nvPr/>
        </p:nvSpPr>
        <p:spPr>
          <a:xfrm>
            <a:off x="5867400" y="3200400"/>
            <a:ext cx="457200" cy="45720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0200" y="2743200"/>
            <a:ext cx="1371600" cy="1371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352800" y="685800"/>
            <a:ext cx="5486400" cy="5486400"/>
          </a:xfrm>
          <a:prstGeom prst="rect">
            <a:avLst/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38850" y="3371850"/>
            <a:ext cx="114300" cy="114300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97" y="68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quadqua′lengthel</a:t>
            </a:r>
            <a:b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10</a:t>
            </a:r>
            <a:r>
              <a:rPr lang="en-US" sz="2000" b="1" baseline="30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</a:t>
            </a:r>
            <a:r>
              <a:rPr lang="en-US" sz="2000" b="1" baseline="-25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z</a:t>
            </a:r>
            <a:r>
              <a:rPr lang="en-US" sz="2000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 </a:t>
            </a:r>
            <a:r>
              <a:rPr lang="en-US" sz="2000" b="1" dirty="0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2000" b="1" dirty="0" err="1">
                <a:solidFill>
                  <a:srgbClr val="70AD47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lengthel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403" y="2743200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biquaGrafut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1897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triqua′lengthel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9403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1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unqu′podial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897" y="2743199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12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triqua′lengthel</a:t>
            </a:r>
            <a:endParaRPr lang="en-US" sz="12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897" y="3321278"/>
            <a:ext cx="179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3 </a:t>
            </a:r>
            <a:r>
              <a:rPr lang="en-US" sz="800" b="1" dirty="0" err="1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biqua′lengthel</a:t>
            </a:r>
            <a:endParaRPr lang="en-US" sz="800" b="1" dirty="0">
              <a:solidFill>
                <a:schemeClr val="accent1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9403" y="3077289"/>
            <a:ext cx="179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1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unquaGrafut</a:t>
            </a:r>
            <a:endParaRPr lang="en-US" sz="1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9403" y="68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4 </a:t>
            </a:r>
            <a:r>
              <a:rPr lang="en-US" sz="20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biquaGrafut</a:t>
            </a:r>
            <a:endParaRPr lang="en-US" sz="20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2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</a:t>
            </a:r>
            <a:r>
              <a:rPr lang="en-US" sz="3600" b="1" dirty="0" err="1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stadial</a:t>
            </a:r>
            <a:endParaRPr lang="en-US" sz="3600" b="1" dirty="0">
              <a:solidFill>
                <a:schemeClr val="accent6"/>
              </a:solidFill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623140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′stadium-like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0650" y="23754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′colossal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9700" y="4110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′colossus-like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48337" y="5200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Statue of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</a:b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Liberty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63353" y="3208087"/>
            <a:ext cx="628650" cy="327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>
                <a:solidFill>
                  <a:schemeClr val="accent6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Floor Area of Average Home in the USA</a:t>
            </a:r>
          </a:p>
        </p:txBody>
      </p:sp>
      <p:sp>
        <p:nvSpPr>
          <p:cNvPr id="27" name="Left Arrow 26"/>
          <p:cNvSpPr/>
          <p:nvPr/>
        </p:nvSpPr>
        <p:spPr>
          <a:xfrm>
            <a:off x="6332220" y="3491593"/>
            <a:ext cx="232410" cy="166007"/>
          </a:xfrm>
          <a:prstGeom prst="leftArrow">
            <a:avLst/>
          </a:prstGeom>
          <a:noFill/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ymbola" panose="02020503060805020204" pitchFamily="18" charset="0"/>
              <a:ea typeface="Symbola" panose="02020503060805020204" pitchFamily="18" charset="0"/>
              <a:cs typeface="Symbola" panose="0202050306080502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68968" y="3109383"/>
            <a:ext cx="78181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Oak Tree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16463" y="2987982"/>
            <a:ext cx="9177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Semi Tractor-Trailer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78460" y="3511536"/>
            <a:ext cx="781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Lunar</a:t>
            </a:r>
          </a:p>
          <a:p>
            <a:pPr algn="ctr"/>
            <a:r>
              <a:rPr lang="en-US" sz="6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Module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78572" y="3907924"/>
            <a:ext cx="781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Blue Whale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81065" y="57238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Boeing 747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42966" y="254677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Titanic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41197" y="6485870"/>
            <a:ext cx="115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Saturn V</a:t>
            </a:r>
          </a:p>
        </p:txBody>
      </p:sp>
    </p:spTree>
    <p:extLst>
      <p:ext uri="{BB962C8B-B14F-4D97-AF65-F5344CB8AC3E}">
        <p14:creationId xmlns:p14="http://schemas.microsoft.com/office/powerpoint/2010/main" val="41864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33333</TotalTime>
  <Words>2261</Words>
  <Application>Microsoft Office PowerPoint</Application>
  <PresentationFormat>Widescreen</PresentationFormat>
  <Paragraphs>1014</Paragraphs>
  <Slides>57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Symbola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about Primel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Volan</dc:creator>
  <cp:lastModifiedBy>John Volan</cp:lastModifiedBy>
  <cp:revision>722</cp:revision>
  <dcterms:created xsi:type="dcterms:W3CDTF">2015-10-03T21:38:52Z</dcterms:created>
  <dcterms:modified xsi:type="dcterms:W3CDTF">2017-07-06T02:38:30Z</dcterms:modified>
</cp:coreProperties>
</file>