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431" r:id="rId2"/>
    <p:sldId id="428" r:id="rId3"/>
    <p:sldId id="429" r:id="rId4"/>
    <p:sldId id="426" r:id="rId5"/>
    <p:sldId id="427" r:id="rId6"/>
    <p:sldId id="424" r:id="rId7"/>
    <p:sldId id="425" r:id="rId8"/>
    <p:sldId id="422" r:id="rId9"/>
    <p:sldId id="423" r:id="rId10"/>
    <p:sldId id="420" r:id="rId11"/>
    <p:sldId id="421" r:id="rId12"/>
    <p:sldId id="418" r:id="rId13"/>
    <p:sldId id="419" r:id="rId14"/>
    <p:sldId id="416" r:id="rId15"/>
    <p:sldId id="417" r:id="rId16"/>
    <p:sldId id="414" r:id="rId17"/>
    <p:sldId id="415" r:id="rId18"/>
    <p:sldId id="412" r:id="rId19"/>
    <p:sldId id="413" r:id="rId20"/>
    <p:sldId id="410" r:id="rId21"/>
    <p:sldId id="411" r:id="rId22"/>
    <p:sldId id="442" r:id="rId23"/>
    <p:sldId id="409" r:id="rId24"/>
    <p:sldId id="406" r:id="rId25"/>
    <p:sldId id="407" r:id="rId26"/>
    <p:sldId id="387" r:id="rId27"/>
    <p:sldId id="441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05" r:id="rId45"/>
    <p:sldId id="33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DCD"/>
    <a:srgbClr val="FFFFFF"/>
    <a:srgbClr val="CC00CC"/>
    <a:srgbClr val="00B050"/>
    <a:srgbClr val="BDD7EE"/>
    <a:srgbClr val="C5E0B4"/>
    <a:srgbClr val="70AD47"/>
    <a:srgbClr val="8CBD6B"/>
    <a:srgbClr val="5B9BD5"/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7140" autoAdjust="0"/>
  </p:normalViewPr>
  <p:slideViewPr>
    <p:cSldViewPr snapToGrid="0">
      <p:cViewPr varScale="1">
        <p:scale>
          <a:sx n="154" d="100"/>
          <a:sy n="154" d="100"/>
        </p:scale>
        <p:origin x="2634" y="150"/>
      </p:cViewPr>
      <p:guideLst/>
    </p:cSldViewPr>
  </p:slideViewPr>
  <p:outlineViewPr>
    <p:cViewPr>
      <p:scale>
        <a:sx n="33" d="100"/>
        <a:sy n="33" d="100"/>
      </p:scale>
      <p:origin x="0" y="-1740"/>
    </p:cViewPr>
  </p:outlineViewPr>
  <p:notesTextViewPr>
    <p:cViewPr>
      <p:scale>
        <a:sx n="75" d="100"/>
        <a:sy n="75" d="100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17043-1BB4-4629-AF52-74DE8F241362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7A190-E128-4BC3-9A90-A551F5C24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88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2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3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8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3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5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98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0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9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3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3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3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94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1C790-473F-4C67-877F-5DB74C3B84C3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C896-8634-4DD2-B2E9-3E82A112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2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.png"/><Relationship Id="rId3" Type="http://schemas.openxmlformats.org/officeDocument/2006/relationships/image" Target="../media/image15.png"/><Relationship Id="rId7" Type="http://schemas.openxmlformats.org/officeDocument/2006/relationships/image" Target="../media/image23.png"/><Relationship Id="rId12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12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12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29.png"/><Relationship Id="rId15" Type="http://schemas.openxmlformats.org/officeDocument/2006/relationships/image" Target="../media/image31.png"/><Relationship Id="rId10" Type="http://schemas.openxmlformats.org/officeDocument/2006/relationships/image" Target="../media/image9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31.pn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12.png"/><Relationship Id="rId5" Type="http://schemas.openxmlformats.org/officeDocument/2006/relationships/image" Target="../media/image34.pn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image" Target="../media/image49.png"/><Relationship Id="rId10" Type="http://schemas.openxmlformats.org/officeDocument/2006/relationships/image" Target="../media/image21.png"/><Relationship Id="rId4" Type="http://schemas.openxmlformats.org/officeDocument/2006/relationships/image" Target="../media/image43.png"/><Relationship Id="rId9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29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29.png"/><Relationship Id="rId3" Type="http://schemas.openxmlformats.org/officeDocument/2006/relationships/image" Target="../media/image64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57.png"/><Relationship Id="rId10" Type="http://schemas.openxmlformats.org/officeDocument/2006/relationships/image" Target="../media/image69.png"/><Relationship Id="rId4" Type="http://schemas.openxmlformats.org/officeDocument/2006/relationships/image" Target="../media/image56.png"/><Relationship Id="rId9" Type="http://schemas.openxmlformats.org/officeDocument/2006/relationships/image" Target="../media/image68.png"/><Relationship Id="rId1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7.png"/><Relationship Id="rId7" Type="http://schemas.openxmlformats.org/officeDocument/2006/relationships/image" Target="../media/image73.png"/><Relationship Id="rId12" Type="http://schemas.openxmlformats.org/officeDocument/2006/relationships/image" Target="../media/image78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77.png"/><Relationship Id="rId5" Type="http://schemas.openxmlformats.org/officeDocument/2006/relationships/image" Target="../media/image66.png"/><Relationship Id="rId10" Type="http://schemas.openxmlformats.org/officeDocument/2006/relationships/image" Target="../media/image76.png"/><Relationship Id="rId4" Type="http://schemas.openxmlformats.org/officeDocument/2006/relationships/image" Target="../media/image65.png"/><Relationship Id="rId9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2.jpg"/><Relationship Id="rId12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3.png"/><Relationship Id="rId5" Type="http://schemas.openxmlformats.org/officeDocument/2006/relationships/image" Target="../media/image81.png"/><Relationship Id="rId10" Type="http://schemas.openxmlformats.org/officeDocument/2006/relationships/image" Target="../media/image64.png"/><Relationship Id="rId4" Type="http://schemas.openxmlformats.org/officeDocument/2006/relationships/image" Target="../media/image66.png"/><Relationship Id="rId9" Type="http://schemas.openxmlformats.org/officeDocument/2006/relationships/image" Target="../media/image56.png"/><Relationship Id="rId14" Type="http://schemas.openxmlformats.org/officeDocument/2006/relationships/image" Target="../media/image86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88.png"/><Relationship Id="rId7" Type="http://schemas.openxmlformats.org/officeDocument/2006/relationships/image" Target="../media/image91.jpe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2.png"/><Relationship Id="rId5" Type="http://schemas.openxmlformats.org/officeDocument/2006/relationships/image" Target="../media/image66.png"/><Relationship Id="rId10" Type="http://schemas.openxmlformats.org/officeDocument/2006/relationships/image" Target="../media/image64.png"/><Relationship Id="rId4" Type="http://schemas.openxmlformats.org/officeDocument/2006/relationships/image" Target="../media/image89.png"/><Relationship Id="rId9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1.png"/><Relationship Id="rId3" Type="http://schemas.openxmlformats.org/officeDocument/2006/relationships/image" Target="../media/image66.png"/><Relationship Id="rId7" Type="http://schemas.openxmlformats.org/officeDocument/2006/relationships/image" Target="../media/image96.png"/><Relationship Id="rId12" Type="http://schemas.openxmlformats.org/officeDocument/2006/relationships/image" Target="../media/image100.png"/><Relationship Id="rId2" Type="http://schemas.openxmlformats.org/officeDocument/2006/relationships/image" Target="../media/image93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77.png"/><Relationship Id="rId5" Type="http://schemas.openxmlformats.org/officeDocument/2006/relationships/image" Target="../media/image94.jpeg"/><Relationship Id="rId15" Type="http://schemas.openxmlformats.org/officeDocument/2006/relationships/image" Target="../media/image102.png"/><Relationship Id="rId10" Type="http://schemas.openxmlformats.org/officeDocument/2006/relationships/image" Target="../media/image99.jpg"/><Relationship Id="rId4" Type="http://schemas.openxmlformats.org/officeDocument/2006/relationships/image" Target="../media/image90.png"/><Relationship Id="rId9" Type="http://schemas.openxmlformats.org/officeDocument/2006/relationships/image" Target="../media/image98.png"/><Relationship Id="rId1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13" Type="http://schemas.openxmlformats.org/officeDocument/2006/relationships/image" Target="../media/image77.png"/><Relationship Id="rId3" Type="http://schemas.openxmlformats.org/officeDocument/2006/relationships/image" Target="../media/image90.png"/><Relationship Id="rId7" Type="http://schemas.openxmlformats.org/officeDocument/2006/relationships/image" Target="../media/image106.jpeg"/><Relationship Id="rId12" Type="http://schemas.openxmlformats.org/officeDocument/2006/relationships/image" Target="../media/image110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9.png"/><Relationship Id="rId5" Type="http://schemas.openxmlformats.org/officeDocument/2006/relationships/image" Target="../media/image105.jpeg"/><Relationship Id="rId15" Type="http://schemas.openxmlformats.org/officeDocument/2006/relationships/image" Target="../media/image112.png"/><Relationship Id="rId10" Type="http://schemas.openxmlformats.org/officeDocument/2006/relationships/image" Target="../media/image108.png"/><Relationship Id="rId4" Type="http://schemas.openxmlformats.org/officeDocument/2006/relationships/image" Target="../media/image104.jpeg"/><Relationship Id="rId9" Type="http://schemas.openxmlformats.org/officeDocument/2006/relationships/image" Target="../media/image97.png"/><Relationship Id="rId14" Type="http://schemas.openxmlformats.org/officeDocument/2006/relationships/image" Target="../media/image11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0.png"/><Relationship Id="rId3" Type="http://schemas.openxmlformats.org/officeDocument/2006/relationships/image" Target="../media/image113.png"/><Relationship Id="rId7" Type="http://schemas.openxmlformats.org/officeDocument/2006/relationships/image" Target="../media/image115.jpg"/><Relationship Id="rId12" Type="http://schemas.openxmlformats.org/officeDocument/2006/relationships/image" Target="../media/image119.jpeg"/><Relationship Id="rId2" Type="http://schemas.openxmlformats.org/officeDocument/2006/relationships/image" Target="../media/image103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jpg"/><Relationship Id="rId11" Type="http://schemas.openxmlformats.org/officeDocument/2006/relationships/image" Target="../media/image90.png"/><Relationship Id="rId5" Type="http://schemas.openxmlformats.org/officeDocument/2006/relationships/image" Target="../media/image107.jpeg"/><Relationship Id="rId15" Type="http://schemas.openxmlformats.org/officeDocument/2006/relationships/image" Target="../media/image121.png"/><Relationship Id="rId10" Type="http://schemas.openxmlformats.org/officeDocument/2006/relationships/image" Target="../media/image118.png"/><Relationship Id="rId4" Type="http://schemas.openxmlformats.org/officeDocument/2006/relationships/image" Target="../media/image106.jpeg"/><Relationship Id="rId9" Type="http://schemas.openxmlformats.org/officeDocument/2006/relationships/image" Target="../media/image117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1↊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biunciaGrafut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biunciaGrafut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5822950" y="2752280"/>
            <a:ext cx="546100" cy="543369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48000">
                <a:srgbClr val="FFFF00"/>
              </a:gs>
              <a:gs pos="21000">
                <a:srgbClr val="CC00CC"/>
              </a:gs>
              <a:gs pos="100000">
                <a:srgbClr val="FFFF00">
                  <a:lumMod val="97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unseptciaGrafut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17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680" y="2514600"/>
            <a:ext cx="1599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unhexcia′lengthel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unoctciaGrafut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40" y="3292253"/>
            <a:ext cx="11440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unseptcia′lengthel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86602"/>
            <a:ext cx="255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unhexcia′lengthel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" y="3057262"/>
            <a:ext cx="13649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unseptcia′lengthel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unoctciaGrafut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096267" y="3423143"/>
            <a:ext cx="11950" cy="12039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92292" y="3099826"/>
            <a:ext cx="831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Top Quark</a:t>
            </a:r>
          </a:p>
        </p:txBody>
      </p:sp>
    </p:spTree>
    <p:extLst>
      <p:ext uri="{BB962C8B-B14F-4D97-AF65-F5344CB8AC3E}">
        <p14:creationId xmlns:p14="http://schemas.microsoft.com/office/powerpoint/2010/main" val="69234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027738" y="3259819"/>
            <a:ext cx="136525" cy="13584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48000">
                <a:srgbClr val="FFFF00"/>
              </a:gs>
              <a:gs pos="21000">
                <a:srgbClr val="CC00CC"/>
              </a:gs>
              <a:gs pos="100000">
                <a:srgbClr val="FFFF00">
                  <a:lumMod val="97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unpentcia′lengthel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15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unseptciaGrafut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unhexcia′lengthel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unoctciaGrafut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unhexcia′lengthel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unseptcia′lengthel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unoctciaGrafut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unseptciaGrafut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342728" y="4770560"/>
            <a:ext cx="11506372" cy="11448836"/>
          </a:xfrm>
          <a:prstGeom prst="ellipse">
            <a:avLst/>
          </a:prstGeom>
          <a:gradFill flip="none" rotWithShape="1">
            <a:gsLst>
              <a:gs pos="0">
                <a:srgbClr val="CC00CC"/>
              </a:gs>
              <a:gs pos="53000">
                <a:srgbClr val="CC00CC"/>
              </a:gs>
              <a:gs pos="27000">
                <a:srgbClr val="FFFF00"/>
              </a:gs>
              <a:gs pos="100000">
                <a:srgbClr val="CC00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unhexciaGrafut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16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680" y="2514600"/>
            <a:ext cx="1599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unpentcia′lengthel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unseptciaGrafut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40" y="3292253"/>
            <a:ext cx="11440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unhexcia′lengthel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86602"/>
            <a:ext cx="255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unpentcia′lengthel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" y="3057262"/>
            <a:ext cx="13649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unhexcia′lengthel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unseptciaGrafut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unoctciaGrafut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65865" y="3372157"/>
            <a:ext cx="45868" cy="4563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48000">
                <a:srgbClr val="FFFF00"/>
              </a:gs>
              <a:gs pos="21000">
                <a:srgbClr val="CC00CC"/>
              </a:gs>
              <a:gs pos="100000">
                <a:srgbClr val="FFFF00">
                  <a:lumMod val="97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97159" y="6322361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Bottom Quark</a:t>
            </a:r>
          </a:p>
        </p:txBody>
      </p:sp>
    </p:spTree>
    <p:extLst>
      <p:ext uri="{BB962C8B-B14F-4D97-AF65-F5344CB8AC3E}">
        <p14:creationId xmlns:p14="http://schemas.microsoft.com/office/powerpoint/2010/main" val="185589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4181474" y="3867150"/>
            <a:ext cx="3810002" cy="3790951"/>
          </a:xfrm>
          <a:prstGeom prst="ellipse">
            <a:avLst/>
          </a:prstGeom>
          <a:gradFill flip="none" rotWithShape="1">
            <a:gsLst>
              <a:gs pos="0">
                <a:srgbClr val="CC00CC"/>
              </a:gs>
              <a:gs pos="53000">
                <a:srgbClr val="CC00CC"/>
              </a:gs>
              <a:gs pos="27000">
                <a:srgbClr val="FFFF00"/>
              </a:gs>
              <a:gs pos="100000">
                <a:srgbClr val="CC00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V="1">
            <a:off x="194597" y="-10859785"/>
            <a:ext cx="12450389" cy="12450403"/>
          </a:xfrm>
          <a:prstGeom prst="ellipse">
            <a:avLst/>
          </a:prstGeom>
          <a:gradFill flip="none" rotWithShape="1">
            <a:gsLst>
              <a:gs pos="0">
                <a:srgbClr val="FF8BFF">
                  <a:lumMod val="89000"/>
                </a:srgbClr>
              </a:gs>
              <a:gs pos="62000">
                <a:srgbClr val="92ED92"/>
              </a:gs>
              <a:gs pos="100000">
                <a:srgbClr val="FF8CFF">
                  <a:lumMod val="98000"/>
                  <a:lumOff val="2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unquadcia′lengthel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14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unhexciaGrafut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unpentcia′lengthel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unseptciaGrafut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unpentcia′lengthel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unhexcia′lengthel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unseptciaGrafut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unhexciaGrafut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1510" y="0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Charm Quark</a:t>
            </a:r>
          </a:p>
        </p:txBody>
      </p:sp>
      <p:sp>
        <p:nvSpPr>
          <p:cNvPr id="23" name="Oval 22"/>
          <p:cNvSpPr/>
          <p:nvPr/>
        </p:nvSpPr>
        <p:spPr>
          <a:xfrm>
            <a:off x="6088466" y="3414826"/>
            <a:ext cx="11467" cy="11410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394835" y="4398335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Bottom Quark</a:t>
            </a:r>
          </a:p>
        </p:txBody>
      </p:sp>
    </p:spTree>
    <p:extLst>
      <p:ext uri="{BB962C8B-B14F-4D97-AF65-F5344CB8AC3E}">
        <p14:creationId xmlns:p14="http://schemas.microsoft.com/office/powerpoint/2010/main" val="80780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5458506" y="3544859"/>
            <a:ext cx="1269444" cy="1263096"/>
          </a:xfrm>
          <a:prstGeom prst="ellipse">
            <a:avLst/>
          </a:prstGeom>
          <a:gradFill flip="none" rotWithShape="1">
            <a:gsLst>
              <a:gs pos="0">
                <a:srgbClr val="CC00CC"/>
              </a:gs>
              <a:gs pos="53000">
                <a:srgbClr val="CC00CC"/>
              </a:gs>
              <a:gs pos="27000">
                <a:srgbClr val="FFFF00"/>
              </a:gs>
              <a:gs pos="100000">
                <a:srgbClr val="CC00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V="1">
            <a:off x="4114726" y="-1363006"/>
            <a:ext cx="4171386" cy="4171390"/>
          </a:xfrm>
          <a:prstGeom prst="ellipse">
            <a:avLst/>
          </a:prstGeom>
          <a:gradFill flip="none" rotWithShape="1">
            <a:gsLst>
              <a:gs pos="0">
                <a:srgbClr val="FF8BFF">
                  <a:lumMod val="89000"/>
                </a:srgbClr>
              </a:gs>
              <a:gs pos="62000">
                <a:srgbClr val="92ED92"/>
              </a:gs>
              <a:gs pos="100000">
                <a:srgbClr val="FF8CFF">
                  <a:lumMod val="98000"/>
                  <a:lumOff val="2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-2086897" y="5465366"/>
            <a:ext cx="16518193" cy="16518203"/>
          </a:xfrm>
          <a:prstGeom prst="ellipse">
            <a:avLst/>
          </a:prstGeom>
          <a:gradFill flip="none" rotWithShape="1">
            <a:gsLst>
              <a:gs pos="0">
                <a:srgbClr val="00FF00"/>
              </a:gs>
              <a:gs pos="62000">
                <a:srgbClr val="CC00CC">
                  <a:lumMod val="38000"/>
                  <a:lumOff val="62000"/>
                </a:srgbClr>
              </a:gs>
              <a:gs pos="100000">
                <a:srgbClr val="00FF00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unpentciaGrafut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15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680" y="2514600"/>
            <a:ext cx="1599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unquadcia′lengthel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unhexciaGrafut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40" y="3292253"/>
            <a:ext cx="11440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unpentcia′lengthel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86602"/>
            <a:ext cx="255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unquadcia′lengthel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" y="3057262"/>
            <a:ext cx="13649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unpentcia′lengthel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unhexciaGrafut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unseptciaGrafut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80559" y="716577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Charm Quark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08779" y="6211428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Strange Quark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58506" y="3657600"/>
            <a:ext cx="126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Bottom Quark</a:t>
            </a:r>
          </a:p>
        </p:txBody>
      </p:sp>
    </p:spTree>
    <p:extLst>
      <p:ext uri="{BB962C8B-B14F-4D97-AF65-F5344CB8AC3E}">
        <p14:creationId xmlns:p14="http://schemas.microsoft.com/office/powerpoint/2010/main" val="14911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5936627" y="3457965"/>
            <a:ext cx="317361" cy="315774"/>
          </a:xfrm>
          <a:prstGeom prst="ellipse">
            <a:avLst/>
          </a:prstGeom>
          <a:gradFill flip="none" rotWithShape="1">
            <a:gsLst>
              <a:gs pos="0">
                <a:srgbClr val="CC00CC"/>
              </a:gs>
              <a:gs pos="53000">
                <a:srgbClr val="CC00CC"/>
              </a:gs>
              <a:gs pos="27000">
                <a:srgbClr val="FFFF00"/>
              </a:gs>
              <a:gs pos="100000">
                <a:srgbClr val="CC00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V="1">
            <a:off x="5602319" y="2233611"/>
            <a:ext cx="1041400" cy="1041401"/>
          </a:xfrm>
          <a:prstGeom prst="ellipse">
            <a:avLst/>
          </a:prstGeom>
          <a:gradFill flip="none" rotWithShape="1">
            <a:gsLst>
              <a:gs pos="0">
                <a:srgbClr val="FF8BFF">
                  <a:lumMod val="89000"/>
                </a:srgbClr>
              </a:gs>
              <a:gs pos="62000">
                <a:srgbClr val="92ED92"/>
              </a:gs>
              <a:gs pos="100000">
                <a:srgbClr val="FF8CFF">
                  <a:lumMod val="98000"/>
                  <a:lumOff val="2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38600" y="3933824"/>
            <a:ext cx="4114800" cy="4114802"/>
          </a:xfrm>
          <a:prstGeom prst="ellipse">
            <a:avLst/>
          </a:prstGeom>
          <a:gradFill flip="none" rotWithShape="1">
            <a:gsLst>
              <a:gs pos="0">
                <a:srgbClr val="00FF00"/>
              </a:gs>
              <a:gs pos="62000">
                <a:srgbClr val="CC00CC">
                  <a:lumMod val="38000"/>
                  <a:lumOff val="62000"/>
                </a:srgbClr>
              </a:gs>
              <a:gs pos="100000">
                <a:srgbClr val="00FF00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untricia′lengthel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13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unpentciaGrafut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unquadcia′lengthel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unhexciaGrafut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unquadcia′lengthel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unpentcia′lengthel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unhexciaGrafut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unpentciaGrafut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04360" y="5371533"/>
            <a:ext cx="338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Strange Quark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-9350962" y="-1752599"/>
            <a:ext cx="30867254" cy="10334174"/>
            <a:chOff x="929640" y="1689285"/>
            <a:chExt cx="10306049" cy="3450405"/>
          </a:xfrm>
        </p:grpSpPr>
        <p:sp>
          <p:nvSpPr>
            <p:cNvPr id="20" name="Oval 19"/>
            <p:cNvSpPr/>
            <p:nvPr/>
          </p:nvSpPr>
          <p:spPr>
            <a:xfrm>
              <a:off x="929640" y="1689285"/>
              <a:ext cx="3421378" cy="34213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1000">
                  <a:schemeClr val="accent2">
                    <a:lumMod val="95000"/>
                    <a:lumOff val="5000"/>
                  </a:schemeClr>
                </a:gs>
                <a:gs pos="100000">
                  <a:srgbClr val="3DBECF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flipV="1">
              <a:off x="7814311" y="1718310"/>
              <a:ext cx="3421378" cy="34213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1000">
                  <a:schemeClr val="accent2">
                    <a:lumMod val="95000"/>
                    <a:lumOff val="5000"/>
                  </a:schemeClr>
                </a:gs>
                <a:gs pos="100000">
                  <a:srgbClr val="3DBECF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326697" y="2751951"/>
            <a:ext cx="1652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Charm Quark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CBD6B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3600" b="1" dirty="0" err="1">
                <a:solidFill>
                  <a:srgbClr val="8CBD6B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gluonal</a:t>
            </a:r>
            <a:endParaRPr lang="en-US" sz="3600" b="1" dirty="0">
              <a:solidFill>
                <a:srgbClr val="8CBD6B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81300" y="6211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CBD6B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′quark-like</a:t>
            </a:r>
          </a:p>
        </p:txBody>
      </p:sp>
    </p:spTree>
    <p:extLst>
      <p:ext uri="{BB962C8B-B14F-4D97-AF65-F5344CB8AC3E}">
        <p14:creationId xmlns:p14="http://schemas.microsoft.com/office/powerpoint/2010/main" val="399891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6041318" y="3438936"/>
            <a:ext cx="108872" cy="108328"/>
          </a:xfrm>
          <a:prstGeom prst="ellipse">
            <a:avLst/>
          </a:prstGeom>
          <a:gradFill flip="none" rotWithShape="1">
            <a:gsLst>
              <a:gs pos="0">
                <a:srgbClr val="CC00CC"/>
              </a:gs>
              <a:gs pos="53000">
                <a:srgbClr val="CC00CC"/>
              </a:gs>
              <a:gs pos="27000">
                <a:srgbClr val="FFFF00"/>
              </a:gs>
              <a:gs pos="100000">
                <a:srgbClr val="CC00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V="1">
            <a:off x="5931438" y="3030538"/>
            <a:ext cx="347133" cy="347134"/>
          </a:xfrm>
          <a:prstGeom prst="ellipse">
            <a:avLst/>
          </a:prstGeom>
          <a:gradFill flip="none" rotWithShape="1">
            <a:gsLst>
              <a:gs pos="0">
                <a:srgbClr val="FF8BFF">
                  <a:lumMod val="89000"/>
                </a:srgbClr>
              </a:gs>
              <a:gs pos="62000">
                <a:srgbClr val="92ED92"/>
              </a:gs>
              <a:gs pos="100000">
                <a:srgbClr val="FF8CFF">
                  <a:lumMod val="98000"/>
                  <a:lumOff val="2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409657" y="3559176"/>
            <a:ext cx="1371600" cy="1371601"/>
          </a:xfrm>
          <a:prstGeom prst="ellipse">
            <a:avLst/>
          </a:prstGeom>
          <a:gradFill flip="none" rotWithShape="1">
            <a:gsLst>
              <a:gs pos="0">
                <a:srgbClr val="00FF00"/>
              </a:gs>
              <a:gs pos="62000">
                <a:srgbClr val="CC00CC">
                  <a:lumMod val="38000"/>
                  <a:lumOff val="62000"/>
                </a:srgbClr>
              </a:gs>
              <a:gs pos="100000">
                <a:srgbClr val="00FF00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29640" y="1689285"/>
            <a:ext cx="3421378" cy="342138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1000">
                <a:schemeClr val="accent2">
                  <a:lumMod val="95000"/>
                  <a:lumOff val="5000"/>
                </a:schemeClr>
              </a:gs>
              <a:gs pos="100000">
                <a:srgbClr val="3DBECF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V="1">
            <a:off x="7814311" y="1718310"/>
            <a:ext cx="3421378" cy="342138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51000">
                <a:schemeClr val="accent2">
                  <a:lumMod val="95000"/>
                  <a:lumOff val="5000"/>
                </a:schemeClr>
              </a:gs>
              <a:gs pos="100000">
                <a:srgbClr val="3DBECF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unquadciaGrafut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14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700" y="2514600"/>
            <a:ext cx="1439636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untricia′lengthel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287236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unpentciaGrafut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40" y="3292253"/>
            <a:ext cx="1144004" cy="21544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unquadcia′lengthel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640" y="686602"/>
            <a:ext cx="23079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untricia′lengthel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" y="3057262"/>
            <a:ext cx="1364983" cy="24622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unquadcia′lengthel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462496" cy="27699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unpentciaGrafut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051016" cy="215444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unhexciaGrafut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32560" y="3778953"/>
            <a:ext cx="253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Up Quark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70124" y="3670399"/>
            <a:ext cx="281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Down Quark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81600" y="4023898"/>
            <a:ext cx="185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Strange Quark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00650" y="21452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gluonal</a:t>
            </a:r>
            <a:endParaRPr lang="en-US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0" y="4374046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′quark-like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78551" y="3090592"/>
            <a:ext cx="1652906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Charm Quark</a:t>
            </a:r>
          </a:p>
        </p:txBody>
      </p:sp>
    </p:spTree>
    <p:extLst>
      <p:ext uri="{BB962C8B-B14F-4D97-AF65-F5344CB8AC3E}">
        <p14:creationId xmlns:p14="http://schemas.microsoft.com/office/powerpoint/2010/main" val="324837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07744" y="2994071"/>
            <a:ext cx="2576512" cy="862601"/>
            <a:chOff x="1082040" y="1841685"/>
            <a:chExt cx="10306049" cy="3450405"/>
          </a:xfrm>
        </p:grpSpPr>
        <p:sp>
          <p:nvSpPr>
            <p:cNvPr id="20" name="Oval 19"/>
            <p:cNvSpPr/>
            <p:nvPr/>
          </p:nvSpPr>
          <p:spPr>
            <a:xfrm>
              <a:off x="5562057" y="3711576"/>
              <a:ext cx="1371600" cy="1371601"/>
            </a:xfrm>
            <a:prstGeom prst="ellipse">
              <a:avLst/>
            </a:prstGeom>
            <a:gradFill flip="none" rotWithShape="1">
              <a:gsLst>
                <a:gs pos="0">
                  <a:srgbClr val="00FF00"/>
                </a:gs>
                <a:gs pos="62000">
                  <a:srgbClr val="CC00CC">
                    <a:lumMod val="38000"/>
                    <a:lumOff val="62000"/>
                  </a:srgbClr>
                </a:gs>
                <a:gs pos="100000">
                  <a:srgbClr val="00FF00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82040" y="1841685"/>
              <a:ext cx="3421378" cy="34213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1000">
                  <a:schemeClr val="accent2">
                    <a:lumMod val="95000"/>
                    <a:lumOff val="5000"/>
                  </a:schemeClr>
                </a:gs>
                <a:gs pos="100000">
                  <a:srgbClr val="3DBECF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flipV="1">
              <a:off x="7966711" y="1870710"/>
              <a:ext cx="3421378" cy="34213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1000">
                  <a:schemeClr val="accent2">
                    <a:lumMod val="95000"/>
                    <a:lumOff val="5000"/>
                  </a:schemeClr>
                </a:gs>
                <a:gs pos="100000">
                  <a:srgbClr val="3DBECF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unbicia′lengthel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12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unquadciaGrafut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untricia′lengthel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unpentciaGrafut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untricia′lengthel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unquadcia′lengthel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unpentciaGrafut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unquadciaGrafut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 flipV="1">
            <a:off x="6054855" y="3322132"/>
            <a:ext cx="86783" cy="86784"/>
          </a:xfrm>
          <a:prstGeom prst="ellipse">
            <a:avLst/>
          </a:prstGeom>
          <a:gradFill flip="none" rotWithShape="1">
            <a:gsLst>
              <a:gs pos="0">
                <a:srgbClr val="FF8BFF">
                  <a:lumMod val="89000"/>
                </a:srgbClr>
              </a:gs>
              <a:gs pos="62000">
                <a:srgbClr val="92ED92"/>
              </a:gs>
              <a:gs pos="100000">
                <a:srgbClr val="FF8CFF">
                  <a:lumMod val="98000"/>
                  <a:lumOff val="2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82330" y="3431484"/>
            <a:ext cx="27218" cy="27082"/>
          </a:xfrm>
          <a:prstGeom prst="ellipse">
            <a:avLst/>
          </a:prstGeom>
          <a:gradFill flip="none" rotWithShape="1">
            <a:gsLst>
              <a:gs pos="0">
                <a:srgbClr val="CC00CC"/>
              </a:gs>
              <a:gs pos="53000">
                <a:srgbClr val="CC00CC"/>
              </a:gs>
              <a:gs pos="27000">
                <a:srgbClr val="FFFF00"/>
              </a:gs>
              <a:gs pos="100000">
                <a:srgbClr val="CC00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309189" y="3400278"/>
            <a:ext cx="1855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Up Quark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4855" y="3400361"/>
            <a:ext cx="18554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Down Quark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81813" y="3538778"/>
            <a:ext cx="185547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b="1" dirty="0" err="1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Strang</a:t>
            </a:r>
            <a:r>
              <a:rPr lang="en-US" sz="4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Quark</a:t>
            </a:r>
          </a:p>
        </p:txBody>
      </p:sp>
    </p:spTree>
    <p:extLst>
      <p:ext uri="{BB962C8B-B14F-4D97-AF65-F5344CB8AC3E}">
        <p14:creationId xmlns:p14="http://schemas.microsoft.com/office/powerpoint/2010/main" val="194694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635259" y="3280646"/>
            <a:ext cx="878855" cy="294236"/>
            <a:chOff x="1082040" y="1841685"/>
            <a:chExt cx="10306049" cy="3450405"/>
          </a:xfrm>
        </p:grpSpPr>
        <p:sp>
          <p:nvSpPr>
            <p:cNvPr id="17" name="Oval 16"/>
            <p:cNvSpPr/>
            <p:nvPr/>
          </p:nvSpPr>
          <p:spPr>
            <a:xfrm>
              <a:off x="5796786" y="3712744"/>
              <a:ext cx="1371599" cy="1371597"/>
            </a:xfrm>
            <a:prstGeom prst="ellipse">
              <a:avLst/>
            </a:prstGeom>
            <a:gradFill flip="none" rotWithShape="1">
              <a:gsLst>
                <a:gs pos="0">
                  <a:srgbClr val="00FF00"/>
                </a:gs>
                <a:gs pos="62000">
                  <a:srgbClr val="CC00CC">
                    <a:lumMod val="38000"/>
                    <a:lumOff val="62000"/>
                  </a:srgbClr>
                </a:gs>
                <a:gs pos="100000">
                  <a:srgbClr val="00FF00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082040" y="1841685"/>
              <a:ext cx="3421378" cy="34213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1000">
                  <a:schemeClr val="accent2">
                    <a:lumMod val="95000"/>
                    <a:lumOff val="5000"/>
                  </a:schemeClr>
                </a:gs>
                <a:gs pos="100000">
                  <a:srgbClr val="3DBECF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flipV="1">
              <a:off x="7966711" y="1870710"/>
              <a:ext cx="3421378" cy="34213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1000">
                  <a:schemeClr val="accent2">
                    <a:lumMod val="95000"/>
                    <a:lumOff val="5000"/>
                  </a:schemeClr>
                </a:gs>
                <a:gs pos="100000">
                  <a:srgbClr val="3DBECF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untriciaGrafut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13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700" y="2514600"/>
            <a:ext cx="14396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unbicia′lengthel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unquadciaGrafut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6868" y="3292253"/>
            <a:ext cx="10597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untricia′lengthel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640" y="686602"/>
            <a:ext cx="23079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unbicia′lengthel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582" y="3057262"/>
            <a:ext cx="131106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untricia′lengthel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unquadciaGrafut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unpentciaGrafut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67250" y="2000250"/>
            <a:ext cx="2857500" cy="285750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70960" y="4877484"/>
            <a:ext cx="460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Range of Weak Force</a:t>
            </a:r>
          </a:p>
        </p:txBody>
      </p:sp>
      <p:sp>
        <p:nvSpPr>
          <p:cNvPr id="23" name="Oval 22"/>
          <p:cNvSpPr/>
          <p:nvPr/>
        </p:nvSpPr>
        <p:spPr>
          <a:xfrm flipV="1">
            <a:off x="6082308" y="3393377"/>
            <a:ext cx="28928" cy="28928"/>
          </a:xfrm>
          <a:prstGeom prst="ellipse">
            <a:avLst/>
          </a:prstGeom>
          <a:gradFill flip="none" rotWithShape="1">
            <a:gsLst>
              <a:gs pos="0">
                <a:srgbClr val="FF8BFF">
                  <a:lumMod val="89000"/>
                </a:srgbClr>
              </a:gs>
              <a:gs pos="62000">
                <a:srgbClr val="92ED92"/>
              </a:gs>
              <a:gs pos="100000">
                <a:srgbClr val="FF8CFF">
                  <a:lumMod val="98000"/>
                  <a:lumOff val="2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5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ununcia′lengthel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11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untriciaGrafut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unbicia′lengthel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unquadciaGrafut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unbicia′lengthel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untricia′lengthel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unquadciaGrafut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untriciaGrafut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38813" y="3071813"/>
            <a:ext cx="714375" cy="714375"/>
          </a:xfrm>
          <a:prstGeom prst="ellipse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980816" y="3391912"/>
            <a:ext cx="219714" cy="73559"/>
            <a:chOff x="1082040" y="1841685"/>
            <a:chExt cx="10306049" cy="3450405"/>
          </a:xfrm>
        </p:grpSpPr>
        <p:sp>
          <p:nvSpPr>
            <p:cNvPr id="20" name="Oval 19"/>
            <p:cNvSpPr/>
            <p:nvPr/>
          </p:nvSpPr>
          <p:spPr>
            <a:xfrm>
              <a:off x="5562057" y="3711576"/>
              <a:ext cx="1371600" cy="1371601"/>
            </a:xfrm>
            <a:prstGeom prst="ellipse">
              <a:avLst/>
            </a:prstGeom>
            <a:gradFill flip="none" rotWithShape="1">
              <a:gsLst>
                <a:gs pos="0">
                  <a:srgbClr val="00FF00"/>
                </a:gs>
                <a:gs pos="62000">
                  <a:srgbClr val="CC00CC">
                    <a:lumMod val="38000"/>
                    <a:lumOff val="62000"/>
                  </a:srgbClr>
                </a:gs>
                <a:gs pos="100000">
                  <a:srgbClr val="00FF00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82040" y="1841685"/>
              <a:ext cx="3421378" cy="34213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1000">
                  <a:schemeClr val="accent2">
                    <a:lumMod val="95000"/>
                    <a:lumOff val="5000"/>
                  </a:schemeClr>
                </a:gs>
                <a:gs pos="100000">
                  <a:srgbClr val="3DBECF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flipV="1">
              <a:off x="7966711" y="1870710"/>
              <a:ext cx="3421378" cy="34213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1000">
                  <a:schemeClr val="accent2">
                    <a:lumMod val="95000"/>
                    <a:lumOff val="5000"/>
                  </a:schemeClr>
                </a:gs>
                <a:gs pos="100000">
                  <a:srgbClr val="3DBECF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 flipV="1">
            <a:off x="6092577" y="3420094"/>
            <a:ext cx="7232" cy="7232"/>
          </a:xfrm>
          <a:prstGeom prst="ellipse">
            <a:avLst/>
          </a:prstGeom>
          <a:gradFill flip="none" rotWithShape="1">
            <a:gsLst>
              <a:gs pos="0">
                <a:srgbClr val="FF8BFF">
                  <a:lumMod val="89000"/>
                </a:srgbClr>
              </a:gs>
              <a:gs pos="62000">
                <a:srgbClr val="92ED92"/>
              </a:gs>
              <a:gs pos="100000">
                <a:srgbClr val="FF8CFF">
                  <a:lumMod val="98000"/>
                  <a:lumOff val="2000"/>
                </a:srgb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798569" y="3766014"/>
            <a:ext cx="4602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Range of Weak Force</a:t>
            </a:r>
          </a:p>
        </p:txBody>
      </p:sp>
    </p:spTree>
    <p:extLst>
      <p:ext uri="{BB962C8B-B14F-4D97-AF65-F5344CB8AC3E}">
        <p14:creationId xmlns:p14="http://schemas.microsoft.com/office/powerpoint/2010/main" val="392999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1↋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680" y="2514600"/>
            <a:ext cx="1599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40" y="3292253"/>
            <a:ext cx="11440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86602"/>
            <a:ext cx="255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" y="3057262"/>
            <a:ext cx="13649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biunciaGrafut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8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unbiciaGrafut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12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700" y="2514600"/>
            <a:ext cx="14396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ununcia′lengthel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untriciaGrafut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6868" y="3292253"/>
            <a:ext cx="10597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unbicia′lengthel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640" y="686602"/>
            <a:ext cx="23079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ununcia′lengthel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582" y="3057262"/>
            <a:ext cx="131106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unbicia′lengthel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untriciaGrafut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unquadciaGrafut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976938" y="3309938"/>
            <a:ext cx="238125" cy="238125"/>
          </a:xfrm>
          <a:prstGeom prst="ellips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057605" y="3416653"/>
            <a:ext cx="73238" cy="24520"/>
            <a:chOff x="1082040" y="1841685"/>
            <a:chExt cx="10306049" cy="3450405"/>
          </a:xfrm>
        </p:grpSpPr>
        <p:sp>
          <p:nvSpPr>
            <p:cNvPr id="22" name="Oval 21"/>
            <p:cNvSpPr/>
            <p:nvPr/>
          </p:nvSpPr>
          <p:spPr>
            <a:xfrm>
              <a:off x="5562057" y="3711576"/>
              <a:ext cx="1371600" cy="1371601"/>
            </a:xfrm>
            <a:prstGeom prst="ellipse">
              <a:avLst/>
            </a:prstGeom>
            <a:gradFill flip="none" rotWithShape="1">
              <a:gsLst>
                <a:gs pos="0">
                  <a:srgbClr val="00FF00"/>
                </a:gs>
                <a:gs pos="62000">
                  <a:srgbClr val="CC00CC">
                    <a:lumMod val="38000"/>
                    <a:lumOff val="62000"/>
                  </a:srgbClr>
                </a:gs>
                <a:gs pos="100000">
                  <a:srgbClr val="00FF00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082040" y="1841685"/>
              <a:ext cx="3421378" cy="34213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1000">
                  <a:schemeClr val="accent2">
                    <a:lumMod val="95000"/>
                    <a:lumOff val="5000"/>
                  </a:schemeClr>
                </a:gs>
                <a:gs pos="100000">
                  <a:srgbClr val="3DBECF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V="1">
              <a:off x="7966711" y="1870710"/>
              <a:ext cx="3421378" cy="34213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1000">
                  <a:schemeClr val="accent2">
                    <a:lumMod val="95000"/>
                    <a:lumOff val="5000"/>
                  </a:schemeClr>
                </a:gs>
                <a:gs pos="100000">
                  <a:srgbClr val="3DBECF"/>
                </a:gs>
              </a:gsLst>
              <a:path path="circle">
                <a:fillToRect l="50000" t="130000" r="50000" b="-3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54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unnilcia′lengthel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unbiciaGrafut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ununcia′lengthel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untriciaGrafut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ununcia′lengthel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unbicia′lengthel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untriciaGrafut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unbiciaGrafut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66228" y="3399231"/>
            <a:ext cx="59531" cy="59531"/>
          </a:xfrm>
          <a:prstGeom prst="ellips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086443" y="3425913"/>
            <a:ext cx="18310" cy="6130"/>
            <a:chOff x="1082040" y="1841685"/>
            <a:chExt cx="10306049" cy="3450405"/>
          </a:xfrm>
        </p:grpSpPr>
        <p:sp>
          <p:nvSpPr>
            <p:cNvPr id="24" name="Oval 23"/>
            <p:cNvSpPr/>
            <p:nvPr/>
          </p:nvSpPr>
          <p:spPr>
            <a:xfrm>
              <a:off x="5562057" y="3711576"/>
              <a:ext cx="1371600" cy="1371601"/>
            </a:xfrm>
            <a:prstGeom prst="ellipse">
              <a:avLst/>
            </a:prstGeom>
            <a:gradFill flip="none" rotWithShape="1">
              <a:gsLst>
                <a:gs pos="0">
                  <a:srgbClr val="00FF00"/>
                </a:gs>
                <a:gs pos="62000">
                  <a:srgbClr val="CC00CC">
                    <a:lumMod val="38000"/>
                    <a:lumOff val="62000"/>
                  </a:srgbClr>
                </a:gs>
                <a:gs pos="100000">
                  <a:srgbClr val="00FF00"/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082040" y="1841685"/>
              <a:ext cx="3421378" cy="34213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1000">
                  <a:schemeClr val="accent2">
                    <a:lumMod val="95000"/>
                    <a:lumOff val="5000"/>
                  </a:schemeClr>
                </a:gs>
                <a:gs pos="100000">
                  <a:srgbClr val="3DBECF"/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7966711" y="1870710"/>
              <a:ext cx="3421378" cy="34213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1000">
                  <a:schemeClr val="accent2">
                    <a:lumMod val="95000"/>
                    <a:lumOff val="5000"/>
                  </a:schemeClr>
                </a:gs>
                <a:gs pos="100000">
                  <a:srgbClr val="3DBECF"/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6325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7" r="-5522"/>
          <a:stretch/>
        </p:blipFill>
        <p:spPr>
          <a:xfrm>
            <a:off x="0" y="1622452"/>
            <a:ext cx="2468880" cy="3547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57"/>
          <a:stretch/>
        </p:blipFill>
        <p:spPr>
          <a:xfrm>
            <a:off x="9921676" y="1581092"/>
            <a:ext cx="2286000" cy="3514580"/>
          </a:xfrm>
          <a:prstGeom prst="rect">
            <a:avLst/>
          </a:prstGeom>
        </p:spPr>
      </p:pic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ununciaGrafut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11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700" y="2514600"/>
            <a:ext cx="143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unnilcia′lengthel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unbiciaGrafut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6868" y="3292253"/>
            <a:ext cx="10597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ununcia′lengthel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640" y="686602"/>
            <a:ext cx="23079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unnilcia′lengthel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582" y="3057262"/>
            <a:ext cx="1311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ununcia′lengthel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unbiciaGrafut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untriciaGrafut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98034" y="685800"/>
            <a:ext cx="5486399" cy="54864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809" y="5169864"/>
            <a:ext cx="171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Proton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401300" y="5095672"/>
            <a:ext cx="2044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Neutron</a:t>
            </a:r>
          </a:p>
        </p:txBody>
      </p:sp>
      <p:sp>
        <p:nvSpPr>
          <p:cNvPr id="30" name="Oval 29"/>
          <p:cNvSpPr/>
          <p:nvPr/>
        </p:nvSpPr>
        <p:spPr>
          <a:xfrm>
            <a:off x="6086110" y="3419096"/>
            <a:ext cx="19844" cy="19844"/>
          </a:xfrm>
          <a:prstGeom prst="ellips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092704" y="3427785"/>
            <a:ext cx="6103" cy="2043"/>
            <a:chOff x="1082040" y="1841685"/>
            <a:chExt cx="10306049" cy="3450405"/>
          </a:xfrm>
        </p:grpSpPr>
        <p:sp>
          <p:nvSpPr>
            <p:cNvPr id="34" name="Oval 33"/>
            <p:cNvSpPr/>
            <p:nvPr/>
          </p:nvSpPr>
          <p:spPr>
            <a:xfrm>
              <a:off x="5562057" y="3711576"/>
              <a:ext cx="1371600" cy="1371601"/>
            </a:xfrm>
            <a:prstGeom prst="ellipse">
              <a:avLst/>
            </a:prstGeom>
            <a:gradFill flip="none" rotWithShape="1">
              <a:gsLst>
                <a:gs pos="0">
                  <a:srgbClr val="00FF00"/>
                </a:gs>
                <a:gs pos="62000">
                  <a:srgbClr val="CC00CC">
                    <a:lumMod val="38000"/>
                    <a:lumOff val="62000"/>
                  </a:srgbClr>
                </a:gs>
                <a:gs pos="100000">
                  <a:srgbClr val="00FF00"/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082040" y="1841685"/>
              <a:ext cx="3421378" cy="34213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1000">
                  <a:schemeClr val="accent2">
                    <a:lumMod val="95000"/>
                    <a:lumOff val="5000"/>
                  </a:schemeClr>
                </a:gs>
                <a:gs pos="100000">
                  <a:srgbClr val="3DBECF"/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V="1">
              <a:off x="7966711" y="1870710"/>
              <a:ext cx="3421378" cy="34213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51000">
                  <a:schemeClr val="accent2">
                    <a:lumMod val="95000"/>
                    <a:lumOff val="5000"/>
                  </a:schemeClr>
                </a:gs>
                <a:gs pos="100000">
                  <a:srgbClr val="3DBECF"/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36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hadronal</a:t>
            </a:r>
            <a:endParaRPr lang="en-US" sz="36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81300" y="6211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′hadron-like</a:t>
            </a:r>
            <a:endParaRPr lang="en-US" sz="36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4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Picture 3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18387" y="4670679"/>
            <a:ext cx="11733914" cy="3702703"/>
          </a:xfrm>
          <a:prstGeom prst="rect">
            <a:avLst/>
          </a:prstGeom>
        </p:spPr>
      </p:pic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↋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unnilcia′lengthel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unnilcia′lengthel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unnuncia′lengthel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53571" y="3779424"/>
            <a:ext cx="190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Neutron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39275" y="975892"/>
            <a:ext cx="233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Helium</a:t>
            </a:r>
          </a:p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Nucleus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19158" y="3809272"/>
            <a:ext cx="190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Proton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35605" y="274955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ununciaGrafut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35605" y="332762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unbiciaGrafut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35605" y="308363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unbiciaGrafut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35605" y="69215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ununciaGrafut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pic>
        <p:nvPicPr>
          <p:cNvPr id="329" name="Picture 3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89" y="2977363"/>
            <a:ext cx="886853" cy="886853"/>
          </a:xfrm>
          <a:prstGeom prst="rect">
            <a:avLst/>
          </a:prstGeom>
        </p:spPr>
      </p:pic>
      <p:pic>
        <p:nvPicPr>
          <p:cNvPr id="330" name="Picture 3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111" y="2967023"/>
            <a:ext cx="878645" cy="878645"/>
          </a:xfrm>
          <a:prstGeom prst="rect">
            <a:avLst/>
          </a:prstGeom>
        </p:spPr>
      </p:pic>
      <p:grpSp>
        <p:nvGrpSpPr>
          <p:cNvPr id="331" name="Group 330"/>
          <p:cNvGrpSpPr/>
          <p:nvPr/>
        </p:nvGrpSpPr>
        <p:grpSpPr>
          <a:xfrm>
            <a:off x="5382949" y="945921"/>
            <a:ext cx="1448810" cy="1506189"/>
            <a:chOff x="6713740" y="3466214"/>
            <a:chExt cx="344680" cy="343786"/>
          </a:xfrm>
        </p:grpSpPr>
        <p:pic>
          <p:nvPicPr>
            <p:cNvPr id="332" name="Picture 3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634" y="3466214"/>
              <a:ext cx="191386" cy="191386"/>
            </a:xfrm>
            <a:prstGeom prst="rect">
              <a:avLst/>
            </a:prstGeom>
          </p:spPr>
        </p:pic>
        <p:pic>
          <p:nvPicPr>
            <p:cNvPr id="333" name="Picture 3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623" y="3480067"/>
              <a:ext cx="193174" cy="193174"/>
            </a:xfrm>
            <a:prstGeom prst="rect">
              <a:avLst/>
            </a:prstGeom>
          </p:spPr>
        </p:pic>
        <p:pic>
          <p:nvPicPr>
            <p:cNvPr id="334" name="Picture 3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0" y="3585544"/>
              <a:ext cx="193174" cy="193174"/>
            </a:xfrm>
            <a:prstGeom prst="rect">
              <a:avLst/>
            </a:prstGeom>
          </p:spPr>
        </p:pic>
        <p:pic>
          <p:nvPicPr>
            <p:cNvPr id="335" name="Picture 3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034" y="3618614"/>
              <a:ext cx="191386" cy="191386"/>
            </a:xfrm>
            <a:prstGeom prst="rect">
              <a:avLst/>
            </a:prstGeom>
          </p:spPr>
        </p:pic>
      </p:grpSp>
      <p:sp>
        <p:nvSpPr>
          <p:cNvPr id="9" name="Oval 8"/>
          <p:cNvSpPr/>
          <p:nvPr/>
        </p:nvSpPr>
        <p:spPr>
          <a:xfrm>
            <a:off x="10349006" y="1227941"/>
            <a:ext cx="1365250" cy="136525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rgbClr val="C0DEAC"/>
              </a:gs>
              <a:gs pos="97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i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</a:t>
            </a:r>
            <a:r>
              <a:rPr lang="en-US" sz="6000" i="1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-</a:t>
            </a:r>
          </a:p>
        </p:txBody>
      </p:sp>
      <p:sp>
        <p:nvSpPr>
          <p:cNvPr id="338" name="TextBox 337"/>
          <p:cNvSpPr txBox="1"/>
          <p:nvPr/>
        </p:nvSpPr>
        <p:spPr>
          <a:xfrm>
            <a:off x="10079658" y="2571055"/>
            <a:ext cx="1903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Size limit of Electron (Classical)</a:t>
            </a:r>
          </a:p>
        </p:txBody>
      </p:sp>
      <p:sp>
        <p:nvSpPr>
          <p:cNvPr id="339" name="TextBox 338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CBD6B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′nuclear</a:t>
            </a:r>
          </a:p>
        </p:txBody>
      </p:sp>
      <p:sp>
        <p:nvSpPr>
          <p:cNvPr id="340" name="TextBox 339"/>
          <p:cNvSpPr txBox="1"/>
          <p:nvPr/>
        </p:nvSpPr>
        <p:spPr>
          <a:xfrm>
            <a:off x="2781300" y="6211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CBD6B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′atomic-nucleus-like</a:t>
            </a:r>
          </a:p>
        </p:txBody>
      </p:sp>
      <p:sp>
        <p:nvSpPr>
          <p:cNvPr id="341" name="TextBox 340"/>
          <p:cNvSpPr txBox="1"/>
          <p:nvPr/>
        </p:nvSpPr>
        <p:spPr>
          <a:xfrm>
            <a:off x="4691270" y="2375468"/>
            <a:ext cx="2809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hadronal</a:t>
            </a:r>
            <a:endParaRPr lang="en-US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342" name="TextBox 341"/>
          <p:cNvSpPr txBox="1"/>
          <p:nvPr/>
        </p:nvSpPr>
        <p:spPr>
          <a:xfrm>
            <a:off x="4876800" y="411090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′hadron-like</a:t>
            </a:r>
          </a:p>
        </p:txBody>
      </p:sp>
    </p:spTree>
    <p:extLst>
      <p:ext uri="{BB962C8B-B14F-4D97-AF65-F5344CB8AC3E}">
        <p14:creationId xmlns:p14="http://schemas.microsoft.com/office/powerpoint/2010/main" val="117548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unnilciaGrafut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700" y="2514600"/>
            <a:ext cx="14396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ununciaGrafut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6868" y="3292253"/>
            <a:ext cx="105977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unnilcia′lengthel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1" y="686602"/>
            <a:ext cx="20945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582" y="3057262"/>
            <a:ext cx="131106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unnilcia′lengthel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ununciaGrafut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unbiciaGrafut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77003" y="3837602"/>
            <a:ext cx="3895724" cy="12293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38727" y="1658961"/>
            <a:ext cx="417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Uranium Nucleus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44762" y="3853448"/>
            <a:ext cx="233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Carbon Nuclei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84180" y="4944233"/>
            <a:ext cx="84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12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</a:t>
            </a:r>
            <a:endParaRPr lang="en-US" sz="3600" b="1" baseline="-25000" dirty="0">
              <a:solidFill>
                <a:schemeClr val="bg1">
                  <a:lumMod val="65000"/>
                </a:schemeClr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1758" y="4948529"/>
            <a:ext cx="84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13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</a:t>
            </a:r>
            <a:endParaRPr lang="en-US" sz="3600" b="1" baseline="-25000" dirty="0">
              <a:solidFill>
                <a:schemeClr val="bg1">
                  <a:lumMod val="65000"/>
                </a:schemeClr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00669" y="4940939"/>
            <a:ext cx="84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14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</a:t>
            </a:r>
            <a:endParaRPr lang="en-US" sz="3600" b="1" baseline="-25000" dirty="0">
              <a:solidFill>
                <a:schemeClr val="bg1">
                  <a:lumMod val="65000"/>
                </a:schemeClr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695" y="3275411"/>
            <a:ext cx="294440" cy="2944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215659" y="3558226"/>
            <a:ext cx="803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Neutron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20893" y="3561655"/>
            <a:ext cx="803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Proton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985" y="3271979"/>
            <a:ext cx="291715" cy="29171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858467" y="2600962"/>
            <a:ext cx="481013" cy="500063"/>
            <a:chOff x="6713740" y="3466214"/>
            <a:chExt cx="344680" cy="34378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634" y="3466214"/>
              <a:ext cx="191386" cy="19138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623" y="3480067"/>
              <a:ext cx="193174" cy="19317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0" y="3585544"/>
              <a:ext cx="193174" cy="193174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034" y="3618614"/>
              <a:ext cx="191386" cy="191386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6294664" y="2617516"/>
            <a:ext cx="803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Helium</a:t>
            </a: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Nucleus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210" y="-613663"/>
            <a:ext cx="2450046" cy="2426256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7513669" y="2695314"/>
            <a:ext cx="455083" cy="45508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rgbClr val="C0DEAC"/>
              </a:gs>
              <a:gs pos="97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</a:t>
            </a:r>
            <a:r>
              <a:rPr lang="en-US" sz="1400" i="1" baseline="30000" dirty="0"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-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308495" y="3087407"/>
            <a:ext cx="951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Size Limit of Electron</a:t>
            </a:r>
          </a:p>
          <a:p>
            <a:pPr algn="ctr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(Classical)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200650" y="21452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′nuclear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910138" y="4374046"/>
            <a:ext cx="235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5E0B4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′atomic-nucleus-like </a:t>
            </a:r>
          </a:p>
        </p:txBody>
      </p:sp>
    </p:spTree>
    <p:extLst>
      <p:ext uri="{BB962C8B-B14F-4D97-AF65-F5344CB8AC3E}">
        <p14:creationId xmlns:p14="http://schemas.microsoft.com/office/powerpoint/2010/main" val="252056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641990" y="2455796"/>
            <a:ext cx="952424" cy="1388785"/>
            <a:chOff x="4177005" y="-613663"/>
            <a:chExt cx="3895725" cy="568058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177005" y="3837603"/>
              <a:ext cx="3895725" cy="122931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697" y="3275412"/>
              <a:ext cx="294438" cy="29443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986" y="3271980"/>
              <a:ext cx="291714" cy="291714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5858469" y="2600962"/>
              <a:ext cx="481014" cy="500063"/>
              <a:chOff x="6713740" y="3466214"/>
              <a:chExt cx="344680" cy="343786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4634" y="3466214"/>
                <a:ext cx="191386" cy="191386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1623" y="3480067"/>
                <a:ext cx="193174" cy="193174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3740" y="3585544"/>
                <a:ext cx="193174" cy="193174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7034" y="3618614"/>
                <a:ext cx="191386" cy="191386"/>
              </a:xfrm>
              <a:prstGeom prst="rect">
                <a:avLst/>
              </a:prstGeom>
            </p:spPr>
          </p:pic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210" y="-613663"/>
              <a:ext cx="2450044" cy="2426255"/>
            </a:xfrm>
            <a:prstGeom prst="rect">
              <a:avLst/>
            </a:prstGeom>
          </p:spPr>
        </p:pic>
      </p:grpSp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↊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unnilciaGrafut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ununciaGrafut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unnilcia′lengthel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ununciaGrafut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unnilciaGrafut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450421" y="3245580"/>
            <a:ext cx="113771" cy="11377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rgbClr val="C0DEAC"/>
              </a:gs>
              <a:gs pos="9700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baseline="300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99964" y="2969568"/>
            <a:ext cx="16071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Uranium Nucleus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507306" y="3509643"/>
            <a:ext cx="89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Carbon Nuclei</a:t>
            </a:r>
          </a:p>
        </p:txBody>
      </p:sp>
    </p:spTree>
    <p:extLst>
      <p:ext uri="{BB962C8B-B14F-4D97-AF65-F5344CB8AC3E}">
        <p14:creationId xmlns:p14="http://schemas.microsoft.com/office/powerpoint/2010/main" val="113458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945220" y="3097037"/>
            <a:ext cx="324874" cy="473718"/>
            <a:chOff x="4177005" y="-613663"/>
            <a:chExt cx="3895725" cy="568058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177005" y="3837603"/>
              <a:ext cx="3895725" cy="1229319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697" y="3275412"/>
              <a:ext cx="294438" cy="29443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986" y="3271980"/>
              <a:ext cx="291714" cy="29171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5858469" y="2600962"/>
              <a:ext cx="481014" cy="500063"/>
              <a:chOff x="6713740" y="3466214"/>
              <a:chExt cx="344680" cy="343786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4634" y="3466214"/>
                <a:ext cx="191386" cy="191386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1623" y="3480067"/>
                <a:ext cx="193174" cy="193174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3740" y="3585544"/>
                <a:ext cx="193174" cy="193174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7034" y="3618614"/>
                <a:ext cx="191386" cy="191386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210" y="-613663"/>
              <a:ext cx="2450044" cy="2426255"/>
            </a:xfrm>
            <a:prstGeom prst="rect">
              <a:avLst/>
            </a:prstGeom>
          </p:spPr>
        </p:pic>
      </p:grpSp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↋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700" y="2514600"/>
            <a:ext cx="14396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unnilciaGrafut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292253"/>
            <a:ext cx="93064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1" y="686602"/>
            <a:ext cx="20945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300" y="3057262"/>
            <a:ext cx="119734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unnilciaGrafut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ununciaGrafut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214159" y="3367870"/>
            <a:ext cx="37924" cy="3792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100000">
                <a:schemeClr val="accent6">
                  <a:lumMod val="8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baseline="300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7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058314" y="3346013"/>
            <a:ext cx="81219" cy="118430"/>
            <a:chOff x="4177005" y="-613663"/>
            <a:chExt cx="3895725" cy="568058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177005" y="3837603"/>
              <a:ext cx="3895725" cy="122931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697" y="3275412"/>
              <a:ext cx="294438" cy="29443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986" y="3271980"/>
              <a:ext cx="291714" cy="291714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5858469" y="2600962"/>
              <a:ext cx="481014" cy="500063"/>
              <a:chOff x="6713740" y="3466214"/>
              <a:chExt cx="344680" cy="34378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4634" y="3466214"/>
                <a:ext cx="191386" cy="191386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1623" y="3480067"/>
                <a:ext cx="193174" cy="193174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3740" y="3585544"/>
                <a:ext cx="193174" cy="193174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7034" y="3618614"/>
                <a:ext cx="191386" cy="191386"/>
              </a:xfrm>
              <a:prstGeom prst="rect">
                <a:avLst/>
              </a:prstGeom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210" y="-613663"/>
              <a:ext cx="2450044" cy="2426255"/>
            </a:xfrm>
            <a:prstGeom prst="rect">
              <a:avLst/>
            </a:prstGeom>
          </p:spPr>
        </p:pic>
      </p:grp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9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unnilciaGrafut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unnilciaGrafut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25540" y="3413718"/>
            <a:ext cx="9481" cy="948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100000">
                <a:schemeClr val="accent6">
                  <a:lumMod val="8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i="1" baseline="30000" dirty="0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39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↊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700" y="2514600"/>
            <a:ext cx="14396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292253"/>
            <a:ext cx="93064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1" y="686602"/>
            <a:ext cx="20945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300" y="3057262"/>
            <a:ext cx="119734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unnilciaGrafut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087634" y="3405510"/>
            <a:ext cx="27647" cy="40313"/>
            <a:chOff x="4177005" y="-613663"/>
            <a:chExt cx="3895725" cy="568058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177005" y="3837603"/>
              <a:ext cx="3895725" cy="122931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697" y="3275412"/>
              <a:ext cx="294438" cy="29443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986" y="3271980"/>
              <a:ext cx="291714" cy="291714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5858469" y="2600962"/>
              <a:ext cx="481014" cy="500063"/>
              <a:chOff x="6713740" y="3466214"/>
              <a:chExt cx="344680" cy="34378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4634" y="3466214"/>
                <a:ext cx="191386" cy="191386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1623" y="3480067"/>
                <a:ext cx="193174" cy="193174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3740" y="3585544"/>
                <a:ext cx="193174" cy="193174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7034" y="3618614"/>
                <a:ext cx="191386" cy="191386"/>
              </a:xfrm>
              <a:prstGeom prst="rect">
                <a:avLst/>
              </a:prstGeom>
            </p:spPr>
          </p:pic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210" y="-613663"/>
              <a:ext cx="2450044" cy="242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8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−8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093964" y="3423106"/>
            <a:ext cx="6912" cy="10078"/>
            <a:chOff x="4177005" y="-613663"/>
            <a:chExt cx="3895725" cy="568058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177005" y="3837603"/>
              <a:ext cx="3895725" cy="122931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9697" y="3275412"/>
              <a:ext cx="294438" cy="29443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8986" y="3271980"/>
              <a:ext cx="291714" cy="291714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5858469" y="2600962"/>
              <a:ext cx="481014" cy="500063"/>
              <a:chOff x="6713740" y="3466214"/>
              <a:chExt cx="344680" cy="343786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4634" y="3466214"/>
                <a:ext cx="191386" cy="191386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1623" y="3480067"/>
                <a:ext cx="193174" cy="193174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3740" y="3585544"/>
                <a:ext cx="193174" cy="193174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7034" y="3618614"/>
                <a:ext cx="191386" cy="191386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5210" y="-613663"/>
              <a:ext cx="2450044" cy="242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60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10575381" y="-27462146"/>
            <a:ext cx="61329677" cy="61782292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19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4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7" r="1382"/>
          <a:stretch/>
        </p:blipFill>
        <p:spPr>
          <a:xfrm>
            <a:off x="0" y="446475"/>
            <a:ext cx="2011680" cy="5907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96"/>
          <a:stretch/>
        </p:blipFill>
        <p:spPr>
          <a:xfrm>
            <a:off x="10030418" y="922225"/>
            <a:ext cx="2194560" cy="4768439"/>
          </a:xfrm>
          <a:prstGeom prst="rect">
            <a:avLst/>
          </a:prstGeom>
        </p:spPr>
      </p:pic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9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3574" y="2514600"/>
            <a:ext cx="129676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3140" y="3292253"/>
            <a:ext cx="95350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1" y="686602"/>
            <a:ext cx="20945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300" y="3057262"/>
            <a:ext cx="119734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levciaGrafut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36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nephellar</a:t>
            </a:r>
            <a:endParaRPr lang="en-US" sz="36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1300" y="6211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′electron-shell-like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4740" y="5495571"/>
            <a:ext cx="233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Hydrogen</a:t>
            </a:r>
          </a:p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Atom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67999" y="5467591"/>
            <a:ext cx="233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Helium</a:t>
            </a:r>
          </a:p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Atom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1386281" y="2296795"/>
            <a:ext cx="1915071" cy="1990915"/>
            <a:chOff x="6713740" y="3466214"/>
            <a:chExt cx="344680" cy="34378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634" y="3466214"/>
              <a:ext cx="191386" cy="19138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623" y="3480067"/>
              <a:ext cx="193174" cy="19317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0" y="3585544"/>
              <a:ext cx="193174" cy="193174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034" y="3618614"/>
              <a:ext cx="191386" cy="1913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916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0" t="78658" r="20753" b="3936"/>
          <a:stretch/>
        </p:blipFill>
        <p:spPr>
          <a:xfrm>
            <a:off x="0" y="0"/>
            <a:ext cx="3383280" cy="118872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3" r="-3071" b="65530"/>
          <a:stretch/>
        </p:blipFill>
        <p:spPr>
          <a:xfrm>
            <a:off x="0" y="4157603"/>
            <a:ext cx="5111496" cy="2743200"/>
          </a:xfrm>
          <a:prstGeom prst="rect">
            <a:avLst/>
          </a:prstGeom>
        </p:spPr>
      </p:pic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−7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36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atomical</a:t>
            </a:r>
            <a:endParaRPr lang="en-US" sz="36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6231403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′atom-like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00650" y="23754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nephellar</a:t>
            </a:r>
            <a:endParaRPr lang="en-US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411090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′electron-shell-like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138" y="2097981"/>
            <a:ext cx="2886710" cy="28867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628818" y="5032256"/>
            <a:ext cx="233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Carbon</a:t>
            </a:r>
          </a:p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Atom</a:t>
            </a:r>
          </a:p>
        </p:txBody>
      </p:sp>
      <p:sp>
        <p:nvSpPr>
          <p:cNvPr id="30" name="Oval 29"/>
          <p:cNvSpPr/>
          <p:nvPr/>
        </p:nvSpPr>
        <p:spPr>
          <a:xfrm>
            <a:off x="5509111" y="4754417"/>
            <a:ext cx="1153868" cy="115386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648222" y="4893811"/>
            <a:ext cx="1381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Electron </a:t>
            </a:r>
          </a:p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Microscope Resolution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6" y="2682847"/>
            <a:ext cx="1485900" cy="147475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14" y="2801624"/>
            <a:ext cx="1193641" cy="11905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745394" y="4106314"/>
            <a:ext cx="13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Hydrogen Atom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82778" y="4000951"/>
            <a:ext cx="138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Helium Atom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60" y="3281780"/>
            <a:ext cx="294440" cy="29444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18107" y="3137867"/>
            <a:ext cx="481013" cy="500063"/>
            <a:chOff x="6713740" y="3466214"/>
            <a:chExt cx="344680" cy="34378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634" y="3466214"/>
              <a:ext cx="191386" cy="19138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1623" y="3480067"/>
              <a:ext cx="193174" cy="193174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0" y="3585544"/>
              <a:ext cx="193174" cy="193174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7034" y="3618614"/>
              <a:ext cx="191386" cy="19138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0185630" y="2927122"/>
            <a:ext cx="1219200" cy="1219200"/>
            <a:chOff x="10185630" y="2927122"/>
            <a:chExt cx="1219200" cy="1219200"/>
          </a:xfrm>
        </p:grpSpPr>
        <p:sp>
          <p:nvSpPr>
            <p:cNvPr id="4" name="Oval 3"/>
            <p:cNvSpPr/>
            <p:nvPr/>
          </p:nvSpPr>
          <p:spPr>
            <a:xfrm>
              <a:off x="10185630" y="2927122"/>
              <a:ext cx="1219200" cy="1219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" t="10506" r="73434" b="7674"/>
            <a:stretch/>
          </p:blipFill>
          <p:spPr>
            <a:xfrm flipV="1">
              <a:off x="10338641" y="3033802"/>
              <a:ext cx="914400" cy="1005840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302087" y="3406877"/>
            <a:ext cx="233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Cesium</a:t>
            </a:r>
          </a:p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Atom</a:t>
            </a:r>
          </a:p>
        </p:txBody>
      </p:sp>
    </p:spTree>
    <p:extLst>
      <p:ext uri="{BB962C8B-B14F-4D97-AF65-F5344CB8AC3E}">
        <p14:creationId xmlns:p14="http://schemas.microsoft.com/office/powerpoint/2010/main" val="49353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t="16760" r="56217" b="15934"/>
          <a:stretch/>
        </p:blipFill>
        <p:spPr>
          <a:xfrm>
            <a:off x="8498415" y="0"/>
            <a:ext cx="374904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46" r="2891"/>
          <a:stretch/>
        </p:blipFill>
        <p:spPr>
          <a:xfrm>
            <a:off x="0" y="30840"/>
            <a:ext cx="2468880" cy="6851832"/>
          </a:xfrm>
          <a:prstGeom prst="rect">
            <a:avLst/>
          </a:prstGeom>
        </p:spPr>
      </p:pic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1902642" cy="707886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8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700" y="2514600"/>
            <a:ext cx="14396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90"/>
            <a:ext cx="1089842" cy="246221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3292253"/>
            <a:ext cx="93064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9660" y="686602"/>
            <a:ext cx="21478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300" y="3057262"/>
            <a:ext cx="119734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373171" cy="276999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861115" cy="215444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decciaGrafut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′molecular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1300" y="6211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′molecule-like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650" y="21452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atomical</a:t>
            </a:r>
            <a:endParaRPr lang="en-US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374046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′atom-like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4206" y="5657671"/>
            <a:ext cx="233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Glucose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10537" y="6180152"/>
            <a:ext cx="2333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Buckyball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522" y="554959"/>
            <a:ext cx="2603500" cy="2236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631930" y="932008"/>
            <a:ext cx="1493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Water </a:t>
            </a:r>
          </a:p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Molecule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06" y="3675791"/>
            <a:ext cx="2571750" cy="260619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522858" y="2983293"/>
            <a:ext cx="2333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Cesium </a:t>
            </a:r>
          </a:p>
          <a:p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Atom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286408" y="3027333"/>
            <a:ext cx="2836538" cy="962377"/>
            <a:chOff x="5286408" y="3027333"/>
            <a:chExt cx="2836538" cy="962377"/>
          </a:xfrm>
        </p:grpSpPr>
        <p:grpSp>
          <p:nvGrpSpPr>
            <p:cNvPr id="5" name="Group 4"/>
            <p:cNvGrpSpPr/>
            <p:nvPr/>
          </p:nvGrpSpPr>
          <p:grpSpPr>
            <a:xfrm>
              <a:off x="5286408" y="3217852"/>
              <a:ext cx="1538668" cy="486842"/>
              <a:chOff x="3686176" y="2682847"/>
              <a:chExt cx="4660979" cy="1474756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6176" y="2682847"/>
                <a:ext cx="1485900" cy="1474756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3514" y="2801624"/>
                <a:ext cx="1193641" cy="1190500"/>
              </a:xfrm>
              <a:prstGeom prst="rect">
                <a:avLst/>
              </a:prstGeom>
            </p:spPr>
          </p:pic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0569" y="3027333"/>
              <a:ext cx="962377" cy="962377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7060714" y="4002309"/>
            <a:ext cx="120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Carbon Atom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86704" y="3304185"/>
            <a:ext cx="2351489" cy="402249"/>
            <a:chOff x="4277560" y="2927122"/>
            <a:chExt cx="7127270" cy="121920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560" y="3281780"/>
              <a:ext cx="294440" cy="294440"/>
            </a:xfrm>
            <a:prstGeom prst="rect">
              <a:avLst/>
            </a:prstGeom>
          </p:spPr>
        </p:pic>
        <p:grpSp>
          <p:nvGrpSpPr>
            <p:cNvPr id="45" name="Group 44"/>
            <p:cNvGrpSpPr/>
            <p:nvPr/>
          </p:nvGrpSpPr>
          <p:grpSpPr>
            <a:xfrm>
              <a:off x="7518107" y="3137867"/>
              <a:ext cx="481013" cy="500063"/>
              <a:chOff x="6713740" y="3466214"/>
              <a:chExt cx="344680" cy="343786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4634" y="3466214"/>
                <a:ext cx="191386" cy="191386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1623" y="3480067"/>
                <a:ext cx="193174" cy="193174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13740" y="3585544"/>
                <a:ext cx="193174" cy="193174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7034" y="3618614"/>
                <a:ext cx="191386" cy="191386"/>
              </a:xfrm>
              <a:prstGeom prst="rect">
                <a:avLst/>
              </a:prstGeom>
            </p:spPr>
          </p:pic>
        </p:grpSp>
        <p:grpSp>
          <p:nvGrpSpPr>
            <p:cNvPr id="50" name="Group 49"/>
            <p:cNvGrpSpPr/>
            <p:nvPr/>
          </p:nvGrpSpPr>
          <p:grpSpPr>
            <a:xfrm>
              <a:off x="10185630" y="2927122"/>
              <a:ext cx="1219200" cy="1219200"/>
              <a:chOff x="10185630" y="2927122"/>
              <a:chExt cx="1219200" cy="12192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0185630" y="2927122"/>
                <a:ext cx="1219200" cy="1219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5" t="10506" r="73434" b="7674"/>
              <a:stretch/>
            </p:blipFill>
            <p:spPr>
              <a:xfrm flipV="1">
                <a:off x="10338641" y="3033802"/>
                <a:ext cx="914400" cy="1005840"/>
              </a:xfrm>
              <a:prstGeom prst="rect">
                <a:avLst/>
              </a:prstGeom>
            </p:spPr>
          </p:pic>
        </p:grpSp>
      </p:grpSp>
      <p:sp>
        <p:nvSpPr>
          <p:cNvPr id="64" name="Oval 63"/>
          <p:cNvSpPr/>
          <p:nvPr/>
        </p:nvSpPr>
        <p:spPr>
          <a:xfrm>
            <a:off x="5902256" y="3866541"/>
            <a:ext cx="380911" cy="38091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−6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36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polymeral</a:t>
            </a:r>
            <a:endParaRPr lang="en-US" sz="36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6231403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′polymer-like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00650" y="23754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′molecular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6800" y="411090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′molecule-like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764" y="3288120"/>
            <a:ext cx="5295518" cy="369843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3" t="4225" r="17900" b="7887"/>
          <a:stretch/>
        </p:blipFill>
        <p:spPr>
          <a:xfrm>
            <a:off x="6675120" y="2286000"/>
            <a:ext cx="2194560" cy="219456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101669" y="2336393"/>
            <a:ext cx="2333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Carbon</a:t>
            </a:r>
          </a:p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Nanotube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39050" y="4381748"/>
            <a:ext cx="2333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Buckyball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328" y="1028099"/>
            <a:ext cx="1882140" cy="513915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093906" y="6172200"/>
            <a:ext cx="2939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Phospholipid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27" y="2606558"/>
            <a:ext cx="1498968" cy="16790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841758" y="4279001"/>
            <a:ext cx="1309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Glucose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894850" y="3329202"/>
            <a:ext cx="704763" cy="239111"/>
            <a:chOff x="5286408" y="3027333"/>
            <a:chExt cx="2836538" cy="962377"/>
          </a:xfrm>
        </p:grpSpPr>
        <p:grpSp>
          <p:nvGrpSpPr>
            <p:cNvPr id="32" name="Group 31"/>
            <p:cNvGrpSpPr/>
            <p:nvPr/>
          </p:nvGrpSpPr>
          <p:grpSpPr>
            <a:xfrm>
              <a:off x="5286408" y="3217852"/>
              <a:ext cx="1538668" cy="486842"/>
              <a:chOff x="3686176" y="2682847"/>
              <a:chExt cx="4660979" cy="1474756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6176" y="2682847"/>
                <a:ext cx="1485900" cy="1474756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3514" y="2801624"/>
                <a:ext cx="1193641" cy="1190500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0569" y="3027333"/>
              <a:ext cx="962377" cy="962377"/>
            </a:xfrm>
            <a:prstGeom prst="rect">
              <a:avLst/>
            </a:prstGeom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006" y="3473774"/>
            <a:ext cx="628382" cy="6367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754019"/>
            <a:ext cx="627084" cy="538722"/>
          </a:xfrm>
          <a:prstGeom prst="rect">
            <a:avLst/>
          </a:prstGeom>
        </p:spPr>
      </p:pic>
      <p:sp>
        <p:nvSpPr>
          <p:cNvPr id="41" name="Oval 40"/>
          <p:cNvSpPr/>
          <p:nvPr/>
        </p:nvSpPr>
        <p:spPr>
          <a:xfrm>
            <a:off x="6047568" y="3538388"/>
            <a:ext cx="95228" cy="9522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" t="10506" r="73434" b="7674"/>
          <a:stretch/>
        </p:blipFill>
        <p:spPr>
          <a:xfrm flipV="1">
            <a:off x="6425569" y="3386280"/>
            <a:ext cx="108766" cy="11964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208404" y="3415521"/>
            <a:ext cx="45720" cy="47530"/>
            <a:chOff x="6555853" y="3373716"/>
            <a:chExt cx="158700" cy="16498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6265" y="3373716"/>
              <a:ext cx="88119" cy="9184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942" y="3380364"/>
              <a:ext cx="88943" cy="9270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5853" y="3430983"/>
              <a:ext cx="88943" cy="9270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6434" y="3446854"/>
              <a:ext cx="88119" cy="91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32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3" t="4225" r="17900" b="7887"/>
          <a:stretch/>
        </p:blipFill>
        <p:spPr>
          <a:xfrm>
            <a:off x="6299832" y="3036348"/>
            <a:ext cx="770719" cy="7707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64" y="2594579"/>
            <a:ext cx="660998" cy="18048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709" y="3148927"/>
            <a:ext cx="526430" cy="5896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31291" r="86098" b="37106"/>
          <a:stretch/>
        </p:blipFill>
        <p:spPr>
          <a:xfrm>
            <a:off x="9208171" y="0"/>
            <a:ext cx="3017520" cy="6858000"/>
          </a:xfrm>
          <a:prstGeom prst="rect">
            <a:avLst/>
          </a:prstGeom>
        </p:spPr>
      </p:pic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6602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7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700" y="2514600"/>
            <a:ext cx="14396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5040" y="3292253"/>
            <a:ext cx="99160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1" y="686602"/>
            <a:ext cx="209455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300" y="3057262"/>
            <a:ext cx="119734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ennciaGrafut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36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membranal</a:t>
            </a:r>
            <a:endParaRPr lang="en-US" sz="36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1300" y="6211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′cell-membrane-like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650" y="21452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polymeral</a:t>
            </a:r>
            <a:endParaRPr lang="en-US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374046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′polymer-like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4" t="-3" r="19429" b="46151"/>
          <a:stretch/>
        </p:blipFill>
        <p:spPr>
          <a:xfrm>
            <a:off x="0" y="685800"/>
            <a:ext cx="2651760" cy="621792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117426" y="2598003"/>
            <a:ext cx="2276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Carbon</a:t>
            </a:r>
          </a:p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Nanotube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0608" y="4327879"/>
            <a:ext cx="200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Phospholipid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076" y="3391830"/>
            <a:ext cx="1704777" cy="1190632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141836" y="3641589"/>
            <a:ext cx="725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Glucose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9586" y="3766834"/>
            <a:ext cx="884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Buckyball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3"/>
          <a:stretch/>
        </p:blipFill>
        <p:spPr>
          <a:xfrm>
            <a:off x="3537553" y="382587"/>
            <a:ext cx="4964494" cy="181378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482972" y="1677670"/>
            <a:ext cx="2008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Alpha Helix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028192" y="3395362"/>
            <a:ext cx="237565" cy="80601"/>
            <a:chOff x="5286408" y="3027333"/>
            <a:chExt cx="2836538" cy="962377"/>
          </a:xfrm>
        </p:grpSpPr>
        <p:grpSp>
          <p:nvGrpSpPr>
            <p:cNvPr id="32" name="Group 31"/>
            <p:cNvGrpSpPr/>
            <p:nvPr/>
          </p:nvGrpSpPr>
          <p:grpSpPr>
            <a:xfrm>
              <a:off x="5286408" y="3217852"/>
              <a:ext cx="1538668" cy="486842"/>
              <a:chOff x="3686176" y="2682847"/>
              <a:chExt cx="4660979" cy="1474756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6176" y="2682847"/>
                <a:ext cx="1485900" cy="1474756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3514" y="2801624"/>
                <a:ext cx="1193641" cy="1190500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0569" y="3027333"/>
              <a:ext cx="962377" cy="96237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858002" y="3204006"/>
            <a:ext cx="218426" cy="452184"/>
            <a:chOff x="5382006" y="2754019"/>
            <a:chExt cx="655278" cy="1356553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006" y="3473774"/>
              <a:ext cx="628382" cy="63679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2754019"/>
              <a:ext cx="627084" cy="538722"/>
            </a:xfrm>
            <a:prstGeom prst="rect">
              <a:avLst/>
            </a:prstGeom>
          </p:spPr>
        </p:pic>
      </p:grpSp>
      <p:sp>
        <p:nvSpPr>
          <p:cNvPr id="45" name="Oval 44"/>
          <p:cNvSpPr/>
          <p:nvPr/>
        </p:nvSpPr>
        <p:spPr>
          <a:xfrm>
            <a:off x="6079877" y="3465475"/>
            <a:ext cx="31743" cy="3174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4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03" y="885855"/>
            <a:ext cx="5395292" cy="5395292"/>
          </a:xfrm>
          <a:prstGeom prst="rect">
            <a:avLst/>
          </a:prstGeom>
        </p:spPr>
      </p:pic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549" y="685800"/>
            <a:ext cx="227104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−5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24009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1675" y="3077289"/>
            <a:ext cx="127092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87563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6899" y="2743199"/>
            <a:ext cx="13756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8849" y="3321278"/>
            <a:ext cx="101374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02327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36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somal</a:t>
            </a:r>
            <a:endParaRPr lang="en-US" sz="36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8600" y="6231403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′ribosome-like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00650" y="23754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membranal</a:t>
            </a:r>
            <a:endParaRPr lang="en-US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411090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′cell-membrane-like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6" t="6" r="4597" b="63267"/>
          <a:stretch/>
        </p:blipFill>
        <p:spPr>
          <a:xfrm>
            <a:off x="0" y="4116224"/>
            <a:ext cx="4023360" cy="27432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-244966" y="3723380"/>
            <a:ext cx="338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Hepatitis 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74398" y="6093023"/>
            <a:ext cx="3388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Ribosome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116" y="790504"/>
            <a:ext cx="4152680" cy="131639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811978" y="2051874"/>
            <a:ext cx="3388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Phospholipid Bilayer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7" r="16752"/>
          <a:stretch/>
        </p:blipFill>
        <p:spPr>
          <a:xfrm>
            <a:off x="3596793" y="2676268"/>
            <a:ext cx="1534646" cy="246613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743730" y="5142406"/>
            <a:ext cx="889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DNA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303" y="3419291"/>
            <a:ext cx="445239" cy="31095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3" t="4225" r="17900" b="7887"/>
          <a:stretch/>
        </p:blipFill>
        <p:spPr>
          <a:xfrm>
            <a:off x="6146958" y="3336183"/>
            <a:ext cx="192680" cy="19268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16" y="3225741"/>
            <a:ext cx="165250" cy="4512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427" y="3364328"/>
            <a:ext cx="131608" cy="14742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079157" y="3420653"/>
            <a:ext cx="59054" cy="20036"/>
            <a:chOff x="5286408" y="3027333"/>
            <a:chExt cx="2836538" cy="962377"/>
          </a:xfrm>
        </p:grpSpPr>
        <p:grpSp>
          <p:nvGrpSpPr>
            <p:cNvPr id="34" name="Group 33"/>
            <p:cNvGrpSpPr/>
            <p:nvPr/>
          </p:nvGrpSpPr>
          <p:grpSpPr>
            <a:xfrm>
              <a:off x="5286408" y="3217852"/>
              <a:ext cx="1538668" cy="486842"/>
              <a:chOff x="3686176" y="2682847"/>
              <a:chExt cx="4660979" cy="1474756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6176" y="2682847"/>
                <a:ext cx="1485900" cy="1474756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3514" y="2801624"/>
                <a:ext cx="1193641" cy="1190500"/>
              </a:xfrm>
              <a:prstGeom prst="rect">
                <a:avLst/>
              </a:prstGeom>
            </p:spPr>
          </p:pic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0569" y="3027333"/>
              <a:ext cx="962377" cy="962377"/>
            </a:xfrm>
            <a:prstGeom prst="rect">
              <a:avLst/>
            </a:prstGeom>
          </p:spPr>
        </p:pic>
      </p:grpSp>
      <p:grpSp>
        <p:nvGrpSpPr>
          <p:cNvPr id="42" name="Group 41"/>
          <p:cNvGrpSpPr/>
          <p:nvPr/>
        </p:nvGrpSpPr>
        <p:grpSpPr>
          <a:xfrm>
            <a:off x="6036514" y="3372752"/>
            <a:ext cx="54607" cy="113046"/>
            <a:chOff x="5382006" y="2754019"/>
            <a:chExt cx="655278" cy="1356553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006" y="3473774"/>
              <a:ext cx="628382" cy="63679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2754019"/>
              <a:ext cx="627084" cy="538722"/>
            </a:xfrm>
            <a:prstGeom prst="rect">
              <a:avLst/>
            </a:prstGeom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3"/>
          <a:stretch/>
        </p:blipFill>
        <p:spPr>
          <a:xfrm>
            <a:off x="5457040" y="2643076"/>
            <a:ext cx="1258635" cy="4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74" y="2582119"/>
            <a:ext cx="1820928" cy="182092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40882" r="86189" b="34342"/>
          <a:stretch/>
        </p:blipFill>
        <p:spPr>
          <a:xfrm>
            <a:off x="8566188" y="0"/>
            <a:ext cx="3657600" cy="6858000"/>
          </a:xfrm>
          <a:prstGeom prst="rect">
            <a:avLst/>
          </a:prstGeom>
        </p:spPr>
      </p:pic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6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700" y="2514600"/>
            <a:ext cx="14396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760" y="3292253"/>
            <a:ext cx="94588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9180" y="686602"/>
            <a:ext cx="21783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300" y="3057262"/>
            <a:ext cx="119734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octciaGrafut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36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virinal</a:t>
            </a:r>
            <a:endParaRPr lang="en-US" sz="36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1300" y="6211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′virus-like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650" y="21452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somal</a:t>
            </a:r>
            <a:endParaRPr lang="en-US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3200" y="4374046"/>
            <a:ext cx="161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′ribosome-like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7" r="-992"/>
          <a:stretch/>
        </p:blipFill>
        <p:spPr>
          <a:xfrm>
            <a:off x="0" y="714209"/>
            <a:ext cx="2377440" cy="521054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-137940" y="5525869"/>
            <a:ext cx="1196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HIV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02547" y="3255773"/>
            <a:ext cx="1945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Heptatitis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B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3638721"/>
            <a:ext cx="2667000" cy="2494671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743700" y="4257850"/>
            <a:ext cx="1522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Ribosome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7" r="16752"/>
          <a:stretch/>
        </p:blipFill>
        <p:spPr>
          <a:xfrm>
            <a:off x="5240131" y="3206261"/>
            <a:ext cx="592222" cy="95168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207" y="2588325"/>
            <a:ext cx="1203892" cy="38163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3" t="4225" r="17900" b="7887"/>
          <a:stretch/>
        </p:blipFill>
        <p:spPr>
          <a:xfrm>
            <a:off x="6112984" y="3398059"/>
            <a:ext cx="64227" cy="6422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803" y="3361245"/>
            <a:ext cx="55083" cy="15040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40" y="3407441"/>
            <a:ext cx="43869" cy="4914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6076134" y="3410251"/>
            <a:ext cx="18202" cy="37682"/>
            <a:chOff x="5382006" y="2754019"/>
            <a:chExt cx="655278" cy="135655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2006" y="3473774"/>
              <a:ext cx="628382" cy="63679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0200" y="2754019"/>
              <a:ext cx="627084" cy="538722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3"/>
          <a:stretch/>
        </p:blipFill>
        <p:spPr>
          <a:xfrm>
            <a:off x="5883013" y="3167023"/>
            <a:ext cx="419545" cy="15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2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4" y="2453253"/>
            <a:ext cx="2549650" cy="31105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61" y="-246266"/>
            <a:ext cx="6593266" cy="6893330"/>
          </a:xfrm>
          <a:prstGeom prst="rect">
            <a:avLst/>
          </a:prstGeom>
        </p:spPr>
      </p:pic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−4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2168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92469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08773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19099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′luminal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600" y="6231403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36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lightwave</a:t>
            </a:r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-like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00650" y="23754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virinal</a:t>
            </a:r>
            <a:endParaRPr lang="en-US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6988" y="4112485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′virus-like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0541" y="5296437"/>
            <a:ext cx="334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Bacteriophage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052432" y="6255211"/>
            <a:ext cx="270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Mimivirus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932" y="2757882"/>
            <a:ext cx="1326034" cy="12954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011515" y="3891955"/>
            <a:ext cx="94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HIV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69" y="3513295"/>
            <a:ext cx="695530" cy="65058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153966" y="3343770"/>
            <a:ext cx="86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Hepatitis B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04" y="3208962"/>
            <a:ext cx="473117" cy="47311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882033" y="3218832"/>
            <a:ext cx="318742" cy="392406"/>
            <a:chOff x="5240131" y="2588325"/>
            <a:chExt cx="1274968" cy="1569622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17" r="16752"/>
            <a:stretch/>
          </p:blipFill>
          <p:spPr>
            <a:xfrm>
              <a:off x="5240131" y="3206261"/>
              <a:ext cx="592222" cy="951686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1207" y="2588325"/>
              <a:ext cx="1203892" cy="381634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6078798" y="3412061"/>
            <a:ext cx="57937" cy="37601"/>
            <a:chOff x="6027140" y="3361245"/>
            <a:chExt cx="231746" cy="15040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3" t="4225" r="17900" b="7887"/>
            <a:stretch/>
          </p:blipFill>
          <p:spPr>
            <a:xfrm>
              <a:off x="6112984" y="3398059"/>
              <a:ext cx="64227" cy="6422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803" y="3361245"/>
              <a:ext cx="55083" cy="15040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7140" y="3407441"/>
              <a:ext cx="43869" cy="49141"/>
            </a:xfrm>
            <a:prstGeom prst="rect">
              <a:avLst/>
            </a:prstGeom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63"/>
          <a:stretch/>
        </p:blipFill>
        <p:spPr>
          <a:xfrm>
            <a:off x="6042750" y="3363501"/>
            <a:ext cx="104886" cy="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0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2" y="4321973"/>
            <a:ext cx="2700233" cy="24914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57" y="2205334"/>
            <a:ext cx="2195034" cy="22949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78457" r="3612" b="-856"/>
          <a:stretch/>
        </p:blipFill>
        <p:spPr>
          <a:xfrm flipH="1">
            <a:off x="0" y="0"/>
            <a:ext cx="12161520" cy="2377440"/>
          </a:xfrm>
          <a:prstGeom prst="rect">
            <a:avLst/>
          </a:prstGeom>
        </p:spPr>
      </p:pic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5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0700" y="2514600"/>
            <a:ext cx="143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1706" y="3292253"/>
            <a:ext cx="9949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3460" y="686602"/>
            <a:ext cx="222409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19300" y="3057262"/>
            <a:ext cx="11973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septciaGrafut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′archaeal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1300" y="6211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′archaea-like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650" y="21452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′luminal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4374046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lightwave</a:t>
            </a:r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-like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-3" r="77914" b="64889"/>
          <a:stretch/>
        </p:blipFill>
        <p:spPr>
          <a:xfrm>
            <a:off x="8989107" y="1901091"/>
            <a:ext cx="3200400" cy="493776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841485" y="4310725"/>
            <a:ext cx="1905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Mimivirus</a:t>
            </a:r>
            <a:endParaRPr lang="en-US" sz="2800" b="1" dirty="0">
              <a:solidFill>
                <a:schemeClr val="bg1">
                  <a:lumMod val="65000"/>
                </a:schemeClr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90435" y="1951911"/>
            <a:ext cx="345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Violet Wavelength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1192027" y="2511299"/>
            <a:ext cx="5486399" cy="1804229"/>
            <a:chOff x="3352800" y="3423976"/>
            <a:chExt cx="5486399" cy="1804229"/>
          </a:xfrm>
        </p:grpSpPr>
        <p:sp>
          <p:nvSpPr>
            <p:cNvPr id="40" name="Freeform: Shape 39"/>
            <p:cNvSpPr/>
            <p:nvPr/>
          </p:nvSpPr>
          <p:spPr>
            <a:xfrm>
              <a:off x="3352800" y="3434024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762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5181599" y="3429000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762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7010398" y="3423976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762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Oval 45"/>
          <p:cNvSpPr/>
          <p:nvPr/>
        </p:nvSpPr>
        <p:spPr>
          <a:xfrm>
            <a:off x="5606541" y="982869"/>
            <a:ext cx="914400" cy="9144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520941" y="1122402"/>
            <a:ext cx="1480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Smallest Resolution of Optical Microscope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92" y="3457099"/>
            <a:ext cx="231844" cy="21686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040" y="3007906"/>
            <a:ext cx="849883" cy="103686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224097" y="4028598"/>
            <a:ext cx="1031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Bacteriophage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76" y="3205294"/>
            <a:ext cx="442011" cy="4318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40" y="3356362"/>
            <a:ext cx="156184" cy="156184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1465021" y="4397721"/>
            <a:ext cx="1737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Synapse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7" r="16752"/>
          <a:stretch/>
        </p:blipFill>
        <p:spPr>
          <a:xfrm>
            <a:off x="6024672" y="3410439"/>
            <a:ext cx="49352" cy="7930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595" y="3358944"/>
            <a:ext cx="100324" cy="3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924" y="3682119"/>
            <a:ext cx="697943" cy="64397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140" b="3099"/>
          <a:stretch/>
        </p:blipFill>
        <p:spPr>
          <a:xfrm>
            <a:off x="9717151" y="1274937"/>
            <a:ext cx="2468880" cy="310896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10486" r="-1564" b="707"/>
          <a:stretch/>
        </p:blipFill>
        <p:spPr>
          <a:xfrm flipH="1">
            <a:off x="4389120" y="731520"/>
            <a:ext cx="3200400" cy="237744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695" y="3037056"/>
            <a:ext cx="3641708" cy="35333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7" r="-640"/>
          <a:stretch/>
        </p:blipFill>
        <p:spPr>
          <a:xfrm>
            <a:off x="0" y="2236476"/>
            <a:ext cx="4663440" cy="37966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2" t="73628" r="5300" b="693"/>
          <a:stretch/>
        </p:blipFill>
        <p:spPr>
          <a:xfrm>
            <a:off x="0" y="0"/>
            <a:ext cx="2560320" cy="1463040"/>
          </a:xfrm>
          <a:prstGeom prst="rect">
            <a:avLst/>
          </a:prstGeom>
        </p:spPr>
      </p:pic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−3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9299" y="3077289"/>
            <a:ext cx="122329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5939" y="2743199"/>
            <a:ext cx="143665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7899" y="3321278"/>
            <a:ext cx="99469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36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chondrial</a:t>
            </a:r>
            <a:endParaRPr lang="en-US" sz="36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623140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′mitochondrion-like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00650" y="23754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′archaeal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6800" y="411090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′archaea-like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" y="608875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Chloroplast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91275" y="2692356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Mitochondrion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76800" y="714357"/>
            <a:ext cx="1604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E. coli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323148" y="4013809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Chromosome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65" y="3348150"/>
            <a:ext cx="211262" cy="2577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05" y="3070687"/>
            <a:ext cx="575594" cy="601790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4246478" y="3215576"/>
            <a:ext cx="1374944" cy="452157"/>
            <a:chOff x="3352800" y="3423976"/>
            <a:chExt cx="5486399" cy="1804229"/>
          </a:xfrm>
        </p:grpSpPr>
        <p:sp>
          <p:nvSpPr>
            <p:cNvPr id="52" name="Freeform: Shape 51"/>
            <p:cNvSpPr/>
            <p:nvPr/>
          </p:nvSpPr>
          <p:spPr>
            <a:xfrm>
              <a:off x="3352800" y="3434024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/>
            <p:cNvSpPr/>
            <p:nvPr/>
          </p:nvSpPr>
          <p:spPr>
            <a:xfrm>
              <a:off x="5181599" y="3429000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/>
            <p:cNvSpPr/>
            <p:nvPr/>
          </p:nvSpPr>
          <p:spPr>
            <a:xfrm>
              <a:off x="7010398" y="3423976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254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4040268" y="2923254"/>
            <a:ext cx="1480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Violet Wavelength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4518479" y="4906166"/>
            <a:ext cx="2458177" cy="452157"/>
            <a:chOff x="3352800" y="3423976"/>
            <a:chExt cx="5486399" cy="1804229"/>
          </a:xfrm>
        </p:grpSpPr>
        <p:sp>
          <p:nvSpPr>
            <p:cNvPr id="63" name="Freeform: Shape 62"/>
            <p:cNvSpPr/>
            <p:nvPr/>
          </p:nvSpPr>
          <p:spPr>
            <a:xfrm>
              <a:off x="3352800" y="3434024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5181599" y="3429000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: Shape 64"/>
            <p:cNvSpPr/>
            <p:nvPr/>
          </p:nvSpPr>
          <p:spPr>
            <a:xfrm>
              <a:off x="7010398" y="3423976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4969151" y="5347752"/>
            <a:ext cx="141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Red Wavelength</a:t>
            </a:r>
          </a:p>
        </p:txBody>
      </p:sp>
      <p:sp>
        <p:nvSpPr>
          <p:cNvPr id="68" name="Oval 67"/>
          <p:cNvSpPr/>
          <p:nvPr/>
        </p:nvSpPr>
        <p:spPr>
          <a:xfrm>
            <a:off x="5973635" y="2817467"/>
            <a:ext cx="228600" cy="2286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241" y="3436331"/>
            <a:ext cx="60551" cy="56638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52" y="3372970"/>
            <a:ext cx="110706" cy="108148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129" y="3410033"/>
            <a:ext cx="40791" cy="40791"/>
          </a:xfrm>
          <a:prstGeom prst="rect">
            <a:avLst/>
          </a:prstGeom>
        </p:spPr>
      </p:pic>
      <p:grpSp>
        <p:nvGrpSpPr>
          <p:cNvPr id="232" name="Group 231"/>
          <p:cNvGrpSpPr/>
          <p:nvPr/>
        </p:nvGrpSpPr>
        <p:grpSpPr>
          <a:xfrm>
            <a:off x="6078163" y="3411466"/>
            <a:ext cx="26611" cy="32761"/>
            <a:chOff x="6024672" y="3358944"/>
            <a:chExt cx="106247" cy="130802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17" r="16752"/>
            <a:stretch/>
          </p:blipFill>
          <p:spPr>
            <a:xfrm>
              <a:off x="6024672" y="3410439"/>
              <a:ext cx="49352" cy="79307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95" y="3358944"/>
              <a:ext cx="100324" cy="318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31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7574275" y="-6736568"/>
            <a:ext cx="20182191" cy="2033113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1↊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680" y="2514600"/>
            <a:ext cx="1599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40" y="3292253"/>
            <a:ext cx="11440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86602"/>
            <a:ext cx="255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" y="3057262"/>
            <a:ext cx="13649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binilciaGrafut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96501" y="1543868"/>
            <a:ext cx="1513773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dirty="0">
                <a:solidFill>
                  <a:schemeClr val="bg1">
                    <a:lumMod val="50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Neutrino</a:t>
            </a:r>
          </a:p>
        </p:txBody>
      </p:sp>
    </p:spTree>
    <p:extLst>
      <p:ext uri="{BB962C8B-B14F-4D97-AF65-F5344CB8AC3E}">
        <p14:creationId xmlns:p14="http://schemas.microsoft.com/office/powerpoint/2010/main" val="183834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9650929" y="583766"/>
            <a:ext cx="2549127" cy="580826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4000">
                <a:schemeClr val="bg1"/>
              </a:gs>
              <a:gs pos="71000">
                <a:schemeClr val="bg1">
                  <a:lumMod val="85000"/>
                </a:schemeClr>
              </a:gs>
            </a:gsLst>
            <a:lin ang="5400000" scaled="1"/>
            <a:tileRect/>
          </a:gra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235362" y="2720240"/>
            <a:ext cx="1136886" cy="1130067"/>
            <a:chOff x="7235362" y="2720240"/>
            <a:chExt cx="1136886" cy="113006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144" y="2720240"/>
              <a:ext cx="1093104" cy="1063400"/>
            </a:xfrm>
            <a:prstGeom prst="rect">
              <a:avLst/>
            </a:prstGeom>
          </p:spPr>
        </p:pic>
        <p:sp>
          <p:nvSpPr>
            <p:cNvPr id="33" name="Oval 32"/>
            <p:cNvSpPr/>
            <p:nvPr/>
          </p:nvSpPr>
          <p:spPr>
            <a:xfrm>
              <a:off x="7235362" y="3592577"/>
              <a:ext cx="494404" cy="257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19" y="3315578"/>
            <a:ext cx="1240582" cy="120366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47" y="3036360"/>
            <a:ext cx="2704559" cy="12710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22" y="925793"/>
            <a:ext cx="3043102" cy="1904976"/>
          </a:xfrm>
          <a:prstGeom prst="rect">
            <a:avLst/>
          </a:prstGeom>
        </p:spPr>
      </p:pic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50720" y="2514600"/>
            <a:ext cx="127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3292253"/>
            <a:ext cx="10068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686602"/>
            <a:ext cx="201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0720" y="3057262"/>
            <a:ext cx="12659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hexciaGrafut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36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serical</a:t>
            </a:r>
            <a:endParaRPr lang="en-US" sz="36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1300" y="6211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′silk-like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650" y="21452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chondrial</a:t>
            </a:r>
            <a:endParaRPr lang="en-US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374046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′mitochondrion-like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52791" y="35116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Cell Nucleus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75973" y="1478602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Erythrocyte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03396" y="4274907"/>
            <a:ext cx="199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0909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Chloroplast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61504" y="2516784"/>
            <a:ext cx="640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90909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E. coli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10486" r="-1564" b="707"/>
          <a:stretch/>
        </p:blipFill>
        <p:spPr>
          <a:xfrm flipH="1">
            <a:off x="5527040" y="2529840"/>
            <a:ext cx="1066800" cy="7924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152366" y="3137609"/>
            <a:ext cx="1253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90909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Mitochondrion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379582" y="3721442"/>
            <a:ext cx="1090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90909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Chromosome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849394" y="-11548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Silk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52" y="3394186"/>
            <a:ext cx="69741" cy="8508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05" y="3309564"/>
            <a:ext cx="191865" cy="200597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5461940" y="3347829"/>
            <a:ext cx="458314" cy="150719"/>
            <a:chOff x="3352800" y="3423976"/>
            <a:chExt cx="5486399" cy="1804229"/>
          </a:xfrm>
        </p:grpSpPr>
        <p:sp>
          <p:nvSpPr>
            <p:cNvPr id="58" name="Freeform: Shape 57"/>
            <p:cNvSpPr/>
            <p:nvPr/>
          </p:nvSpPr>
          <p:spPr>
            <a:xfrm>
              <a:off x="3352800" y="3434024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127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/>
            <p:cNvSpPr/>
            <p:nvPr/>
          </p:nvSpPr>
          <p:spPr>
            <a:xfrm>
              <a:off x="5181599" y="3429000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127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7010398" y="3423976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12700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570159" y="3921390"/>
            <a:ext cx="819392" cy="150719"/>
            <a:chOff x="3352800" y="3423976"/>
            <a:chExt cx="5486399" cy="1804229"/>
          </a:xfrm>
        </p:grpSpPr>
        <p:sp>
          <p:nvSpPr>
            <p:cNvPr id="62" name="Freeform: Shape 61"/>
            <p:cNvSpPr/>
            <p:nvPr/>
          </p:nvSpPr>
          <p:spPr>
            <a:xfrm>
              <a:off x="3352800" y="3434024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: Shape 62"/>
            <p:cNvSpPr/>
            <p:nvPr/>
          </p:nvSpPr>
          <p:spPr>
            <a:xfrm>
              <a:off x="5181599" y="3429000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/>
            <p:cNvSpPr/>
            <p:nvPr/>
          </p:nvSpPr>
          <p:spPr>
            <a:xfrm>
              <a:off x="7010398" y="3423976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8" name="Oval 67"/>
          <p:cNvSpPr/>
          <p:nvPr/>
        </p:nvSpPr>
        <p:spPr>
          <a:xfrm>
            <a:off x="6055612" y="3227126"/>
            <a:ext cx="75465" cy="7546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59" y="3431410"/>
            <a:ext cx="19989" cy="1869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56" y="4071270"/>
            <a:ext cx="3566387" cy="301417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9860128" y="630615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Thickness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10" t="24173" r="-6597" b="12327"/>
          <a:stretch/>
        </p:blipFill>
        <p:spPr>
          <a:xfrm>
            <a:off x="0" y="0"/>
            <a:ext cx="731520" cy="246888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82" y="3513375"/>
            <a:ext cx="232648" cy="2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982916" y="2664539"/>
            <a:ext cx="5094928" cy="145029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4000">
                <a:schemeClr val="bg1"/>
              </a:gs>
              <a:gs pos="71000">
                <a:schemeClr val="bg1">
                  <a:lumMod val="85000"/>
                </a:schemeClr>
              </a:gs>
            </a:gsLst>
            <a:lin ang="5400000" scaled="1"/>
            <a:tileRect/>
          </a:gra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913" y="3400058"/>
            <a:ext cx="316551" cy="3071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932" y="3326636"/>
            <a:ext cx="678050" cy="3186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480" y="2801085"/>
            <a:ext cx="762001" cy="47701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4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" t="73354" r="49214" b="-230"/>
          <a:stretch/>
        </p:blipFill>
        <p:spPr>
          <a:xfrm>
            <a:off x="6496312" y="-412750"/>
            <a:ext cx="5669280" cy="29260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6" t="4298" r="1734" b="2749"/>
          <a:stretch/>
        </p:blipFill>
        <p:spPr>
          <a:xfrm>
            <a:off x="0" y="685800"/>
            <a:ext cx="3291840" cy="5486400"/>
          </a:xfrm>
          <a:prstGeom prst="rect">
            <a:avLst/>
          </a:prstGeom>
        </p:spPr>
      </p:pic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A9D18E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rgbClr val="A9D18E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bicia′lengthel</a:t>
            </a:r>
            <a:br>
              <a:rPr lang="en-US" sz="2000" b="1" dirty="0">
                <a:solidFill>
                  <a:srgbClr val="A9D18E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A9D18E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A9D18E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−2</a:t>
            </a:r>
            <a:r>
              <a:rPr lang="en-US" sz="2000" b="1" baseline="-25000" dirty="0">
                <a:solidFill>
                  <a:srgbClr val="A9D18E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A9D18E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A9D18E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A9D18E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rgbClr val="A9D18E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A9D18E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rgbClr val="A9D18E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tricia′lengthel</a:t>
            </a:r>
            <a:endParaRPr lang="en-US" sz="1000" b="1" dirty="0">
              <a:solidFill>
                <a:srgbClr val="A9D18E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BDD7EE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rgbClr val="BDD7EE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tricia′lengthel</a:t>
            </a:r>
            <a:endParaRPr lang="en-US" sz="1200" b="1" dirty="0">
              <a:solidFill>
                <a:srgbClr val="BDD7EE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BDD7EE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rgbClr val="BDD7EE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quadcia′lengthel</a:t>
            </a:r>
            <a:endParaRPr lang="en-US" sz="800" b="1" dirty="0">
              <a:solidFill>
                <a:srgbClr val="BDD7EE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′cellular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623140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′cell-like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00650" y="23754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serical</a:t>
            </a:r>
            <a:endParaRPr lang="en-US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411090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′silk-like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5737" y="494222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Skin Cell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551515" y="1039743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Human </a:t>
            </a:r>
          </a:p>
          <a:p>
            <a:pPr algn="r"/>
            <a:r>
              <a:rPr lang="en-US" sz="36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Ovum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09707" y="2208520"/>
            <a:ext cx="1028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Silk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09707" y="4096470"/>
            <a:ext cx="1853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Thickness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53" y="2334183"/>
            <a:ext cx="970969" cy="9747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42597" y="1993734"/>
            <a:ext cx="199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90909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Lymphocyte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52262" y="2883590"/>
            <a:ext cx="19972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Erythrocyte</a:t>
            </a:r>
            <a:endParaRPr lang="en-US" sz="1050" b="1" dirty="0">
              <a:solidFill>
                <a:schemeClr val="bg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99434" y="3577005"/>
            <a:ext cx="860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90909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Chloroplast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10486" r="-1564" b="707"/>
          <a:stretch/>
        </p:blipFill>
        <p:spPr>
          <a:xfrm flipH="1">
            <a:off x="5954567" y="3205487"/>
            <a:ext cx="265183" cy="196993"/>
          </a:xfrm>
          <a:prstGeom prst="rect">
            <a:avLst/>
          </a:prstGeom>
        </p:spPr>
      </p:pic>
      <p:pic>
        <p:nvPicPr>
          <p:cNvPr id="224" name="Picture 2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786" y="3251810"/>
            <a:ext cx="273276" cy="2658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38" y="3422354"/>
            <a:ext cx="17336" cy="2115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73" y="3398741"/>
            <a:ext cx="48607" cy="50819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5962110" y="3408419"/>
            <a:ext cx="114579" cy="37680"/>
            <a:chOff x="3352800" y="3423976"/>
            <a:chExt cx="5486399" cy="1804229"/>
          </a:xfrm>
        </p:grpSpPr>
        <p:sp>
          <p:nvSpPr>
            <p:cNvPr id="55" name="Freeform: Shape 54"/>
            <p:cNvSpPr/>
            <p:nvPr/>
          </p:nvSpPr>
          <p:spPr>
            <a:xfrm>
              <a:off x="3352800" y="3434024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3175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5181599" y="3429000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3175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/>
            <p:cNvSpPr/>
            <p:nvPr/>
          </p:nvSpPr>
          <p:spPr>
            <a:xfrm>
              <a:off x="7010398" y="3423976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3175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964540" y="3552096"/>
            <a:ext cx="204848" cy="37680"/>
            <a:chOff x="3352800" y="3423976"/>
            <a:chExt cx="5486399" cy="1804229"/>
          </a:xfrm>
        </p:grpSpPr>
        <p:sp>
          <p:nvSpPr>
            <p:cNvPr id="59" name="Freeform: Shape 58"/>
            <p:cNvSpPr/>
            <p:nvPr/>
          </p:nvSpPr>
          <p:spPr>
            <a:xfrm>
              <a:off x="3352800" y="3434024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/>
            <p:cNvSpPr/>
            <p:nvPr/>
          </p:nvSpPr>
          <p:spPr>
            <a:xfrm>
              <a:off x="5181599" y="3429000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/>
            <p:cNvSpPr/>
            <p:nvPr/>
          </p:nvSpPr>
          <p:spPr>
            <a:xfrm>
              <a:off x="7010398" y="3423976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4" name="Oval 63"/>
          <p:cNvSpPr/>
          <p:nvPr/>
        </p:nvSpPr>
        <p:spPr>
          <a:xfrm>
            <a:off x="6086057" y="3379176"/>
            <a:ext cx="18631" cy="1863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4348358" y="3402211"/>
            <a:ext cx="1072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90909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Cell Nucleus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24" y="3657129"/>
            <a:ext cx="875805" cy="74019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68" y="3450264"/>
            <a:ext cx="58643" cy="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0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7" t="70310" r="23454" b="21448"/>
          <a:stretch/>
        </p:blipFill>
        <p:spPr>
          <a:xfrm>
            <a:off x="3783991" y="4691448"/>
            <a:ext cx="4930934" cy="986185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04" y="3420812"/>
            <a:ext cx="105517" cy="10237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700" y="3420908"/>
            <a:ext cx="227118" cy="10673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23" y="3262836"/>
            <a:ext cx="248080" cy="15529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414140" y="3196946"/>
            <a:ext cx="2123037" cy="48343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4000">
                <a:schemeClr val="bg1"/>
              </a:gs>
              <a:gs pos="71000">
                <a:schemeClr val="bg1">
                  <a:lumMod val="85000"/>
                </a:schemeClr>
              </a:gs>
            </a:gsLst>
            <a:lin ang="5400000" scaled="1"/>
            <a:tileRect/>
          </a:gra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9339437" y="1131569"/>
            <a:ext cx="11441287" cy="474726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0024384" y="2107615"/>
            <a:ext cx="5094928" cy="3150184"/>
          </a:xfrm>
          <a:prstGeom prst="rect">
            <a:avLst/>
          </a:prstGeom>
          <a:gradFill flip="none" rotWithShape="1">
            <a:gsLst>
              <a:gs pos="0">
                <a:srgbClr val="7F6000"/>
              </a:gs>
              <a:gs pos="24000">
                <a:srgbClr val="D4CAAB"/>
              </a:gs>
              <a:gs pos="71000">
                <a:srgbClr val="7F6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198" y="-475277"/>
            <a:ext cx="3723715" cy="363177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4298" r="478" b="2749"/>
          <a:stretch/>
        </p:blipFill>
        <p:spPr>
          <a:xfrm>
            <a:off x="3362520" y="2525010"/>
            <a:ext cx="1828800" cy="1828800"/>
          </a:xfrm>
          <a:prstGeom prst="rect">
            <a:avLst/>
          </a:prstGeom>
        </p:spPr>
      </p:pic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9300" y="2514600"/>
            <a:ext cx="1211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6480" y="3292253"/>
            <a:ext cx="90016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1120" y="686602"/>
            <a:ext cx="1896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4080" y="3057262"/>
            <a:ext cx="105256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pentciaGrafut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36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folial</a:t>
            </a:r>
            <a:endParaRPr lang="en-US" sz="36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1300" y="6211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′paper-like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650" y="21452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′cellular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4374046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′cell-like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1133899" y="120627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Paper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948212" y="519663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Thickness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29630" y="2122675"/>
            <a:ext cx="12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Hair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024384" y="4604552"/>
            <a:ext cx="222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Thickness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80986" y="3890558"/>
            <a:ext cx="144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Skin Cell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2324" y="1012710"/>
            <a:ext cx="2226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Human</a:t>
            </a:r>
          </a:p>
          <a:p>
            <a:pPr algn="r"/>
            <a:r>
              <a:rPr lang="en-US" sz="36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Ovum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53753" y="5662774"/>
            <a:ext cx="1997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909090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Muscle Cell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339" y="3055545"/>
            <a:ext cx="319972" cy="321209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9" t="10486" r="-1564" b="707"/>
          <a:stretch/>
        </p:blipFill>
        <p:spPr>
          <a:xfrm flipH="1">
            <a:off x="6048327" y="3353649"/>
            <a:ext cx="89401" cy="66412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595" y="3369941"/>
            <a:ext cx="91092" cy="88617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6319354" y="2956678"/>
            <a:ext cx="501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6A6A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Silk</a:t>
            </a:r>
            <a:endParaRPr lang="en-US" sz="1400" b="1" dirty="0">
              <a:solidFill>
                <a:srgbClr val="A6A6A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310975" y="3680379"/>
            <a:ext cx="940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6A6A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Thickness</a:t>
            </a:r>
            <a:endParaRPr lang="en-US" sz="1400" b="1" dirty="0">
              <a:solidFill>
                <a:srgbClr val="A6A6A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6039504" y="3432754"/>
            <a:ext cx="38628" cy="12703"/>
            <a:chOff x="3352800" y="3423976"/>
            <a:chExt cx="5486399" cy="1804229"/>
          </a:xfrm>
        </p:grpSpPr>
        <p:sp>
          <p:nvSpPr>
            <p:cNvPr id="90" name="Freeform: Shape 89"/>
            <p:cNvSpPr/>
            <p:nvPr/>
          </p:nvSpPr>
          <p:spPr>
            <a:xfrm>
              <a:off x="3352800" y="3434024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3175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Freeform: Shape 90"/>
            <p:cNvSpPr/>
            <p:nvPr/>
          </p:nvSpPr>
          <p:spPr>
            <a:xfrm>
              <a:off x="5181599" y="3429000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3175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/>
            <p:cNvSpPr/>
            <p:nvPr/>
          </p:nvSpPr>
          <p:spPr>
            <a:xfrm>
              <a:off x="7010398" y="3423976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3175">
              <a:solidFill>
                <a:srgbClr val="CC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052031" y="3483557"/>
            <a:ext cx="69060" cy="12703"/>
            <a:chOff x="3352800" y="3423976"/>
            <a:chExt cx="5486399" cy="1804229"/>
          </a:xfrm>
        </p:grpSpPr>
        <p:sp>
          <p:nvSpPr>
            <p:cNvPr id="87" name="Freeform: Shape 86"/>
            <p:cNvSpPr/>
            <p:nvPr/>
          </p:nvSpPr>
          <p:spPr>
            <a:xfrm>
              <a:off x="3352800" y="3434024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/>
            <p:cNvSpPr/>
            <p:nvPr/>
          </p:nvSpPr>
          <p:spPr>
            <a:xfrm>
              <a:off x="5181599" y="3429000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/>
            <p:cNvSpPr/>
            <p:nvPr/>
          </p:nvSpPr>
          <p:spPr>
            <a:xfrm>
              <a:off x="7010398" y="3423976"/>
              <a:ext cx="1828801" cy="1794181"/>
            </a:xfrm>
            <a:custGeom>
              <a:avLst/>
              <a:gdLst>
                <a:gd name="connsiteX0" fmla="*/ 0 w 3263876"/>
                <a:gd name="connsiteY0" fmla="*/ 914413 h 1354166"/>
                <a:gd name="connsiteX1" fmla="*/ 453710 w 3263876"/>
                <a:gd name="connsiteY1" fmla="*/ 460703 h 1354166"/>
                <a:gd name="connsiteX2" fmla="*/ 921380 w 3263876"/>
                <a:gd name="connsiteY2" fmla="*/ 13 h 1354166"/>
                <a:gd name="connsiteX3" fmla="*/ 1361130 w 3263876"/>
                <a:gd name="connsiteY3" fmla="*/ 474663 h 1354166"/>
                <a:gd name="connsiteX4" fmla="*/ 1821820 w 3263876"/>
                <a:gd name="connsiteY4" fmla="*/ 914413 h 1354166"/>
                <a:gd name="connsiteX5" fmla="*/ 2289490 w 3263876"/>
                <a:gd name="connsiteY5" fmla="*/ 1354163 h 1354166"/>
                <a:gd name="connsiteX6" fmla="*/ 2750180 w 3263876"/>
                <a:gd name="connsiteY6" fmla="*/ 907433 h 1354166"/>
                <a:gd name="connsiteX7" fmla="*/ 3203890 w 3263876"/>
                <a:gd name="connsiteY7" fmla="*/ 446743 h 1354166"/>
                <a:gd name="connsiteX8" fmla="*/ 3245771 w 3263876"/>
                <a:gd name="connsiteY8" fmla="*/ 453723 h 1354166"/>
                <a:gd name="connsiteX0" fmla="*/ 0 w 3263876"/>
                <a:gd name="connsiteY0" fmla="*/ 916958 h 1356711"/>
                <a:gd name="connsiteX1" fmla="*/ 411830 w 3263876"/>
                <a:gd name="connsiteY1" fmla="*/ 316665 h 1356711"/>
                <a:gd name="connsiteX2" fmla="*/ 921380 w 3263876"/>
                <a:gd name="connsiteY2" fmla="*/ 2558 h 1356711"/>
                <a:gd name="connsiteX3" fmla="*/ 1361130 w 3263876"/>
                <a:gd name="connsiteY3" fmla="*/ 477208 h 1356711"/>
                <a:gd name="connsiteX4" fmla="*/ 1821820 w 3263876"/>
                <a:gd name="connsiteY4" fmla="*/ 916958 h 1356711"/>
                <a:gd name="connsiteX5" fmla="*/ 2289490 w 3263876"/>
                <a:gd name="connsiteY5" fmla="*/ 1356708 h 1356711"/>
                <a:gd name="connsiteX6" fmla="*/ 2750180 w 3263876"/>
                <a:gd name="connsiteY6" fmla="*/ 909978 h 1356711"/>
                <a:gd name="connsiteX7" fmla="*/ 3203890 w 3263876"/>
                <a:gd name="connsiteY7" fmla="*/ 449288 h 1356711"/>
                <a:gd name="connsiteX8" fmla="*/ 3245771 w 3263876"/>
                <a:gd name="connsiteY8" fmla="*/ 456268 h 1356711"/>
                <a:gd name="connsiteX0" fmla="*/ 0 w 3263876"/>
                <a:gd name="connsiteY0" fmla="*/ 914610 h 1354363"/>
                <a:gd name="connsiteX1" fmla="*/ 411830 w 3263876"/>
                <a:gd name="connsiteY1" fmla="*/ 314317 h 1354363"/>
                <a:gd name="connsiteX2" fmla="*/ 921380 w 3263876"/>
                <a:gd name="connsiteY2" fmla="*/ 210 h 1354363"/>
                <a:gd name="connsiteX3" fmla="*/ 1396031 w 3263876"/>
                <a:gd name="connsiteY3" fmla="*/ 356198 h 1354363"/>
                <a:gd name="connsiteX4" fmla="*/ 1821820 w 3263876"/>
                <a:gd name="connsiteY4" fmla="*/ 914610 h 1354363"/>
                <a:gd name="connsiteX5" fmla="*/ 2289490 w 3263876"/>
                <a:gd name="connsiteY5" fmla="*/ 1354360 h 1354363"/>
                <a:gd name="connsiteX6" fmla="*/ 2750180 w 3263876"/>
                <a:gd name="connsiteY6" fmla="*/ 907630 h 1354363"/>
                <a:gd name="connsiteX7" fmla="*/ 3203890 w 3263876"/>
                <a:gd name="connsiteY7" fmla="*/ 446940 h 1354363"/>
                <a:gd name="connsiteX8" fmla="*/ 3245771 w 3263876"/>
                <a:gd name="connsiteY8" fmla="*/ 453920 h 1354363"/>
                <a:gd name="connsiteX0" fmla="*/ 0 w 3263876"/>
                <a:gd name="connsiteY0" fmla="*/ 914610 h 1385765"/>
                <a:gd name="connsiteX1" fmla="*/ 411830 w 3263876"/>
                <a:gd name="connsiteY1" fmla="*/ 314317 h 1385765"/>
                <a:gd name="connsiteX2" fmla="*/ 921380 w 3263876"/>
                <a:gd name="connsiteY2" fmla="*/ 210 h 1385765"/>
                <a:gd name="connsiteX3" fmla="*/ 1396031 w 3263876"/>
                <a:gd name="connsiteY3" fmla="*/ 356198 h 1385765"/>
                <a:gd name="connsiteX4" fmla="*/ 1821820 w 3263876"/>
                <a:gd name="connsiteY4" fmla="*/ 914610 h 1385765"/>
                <a:gd name="connsiteX5" fmla="*/ 2289490 w 3263876"/>
                <a:gd name="connsiteY5" fmla="*/ 1354360 h 1385765"/>
                <a:gd name="connsiteX6" fmla="*/ 2750180 w 3263876"/>
                <a:gd name="connsiteY6" fmla="*/ 1249658 h 1385765"/>
                <a:gd name="connsiteX7" fmla="*/ 3203890 w 3263876"/>
                <a:gd name="connsiteY7" fmla="*/ 446940 h 1385765"/>
                <a:gd name="connsiteX8" fmla="*/ 3245771 w 3263876"/>
                <a:gd name="connsiteY8" fmla="*/ 453920 h 1385765"/>
                <a:gd name="connsiteX0" fmla="*/ 0 w 3263876"/>
                <a:gd name="connsiteY0" fmla="*/ 914610 h 1396518"/>
                <a:gd name="connsiteX1" fmla="*/ 411830 w 3263876"/>
                <a:gd name="connsiteY1" fmla="*/ 314317 h 1396518"/>
                <a:gd name="connsiteX2" fmla="*/ 921380 w 3263876"/>
                <a:gd name="connsiteY2" fmla="*/ 210 h 1396518"/>
                <a:gd name="connsiteX3" fmla="*/ 1396031 w 3263876"/>
                <a:gd name="connsiteY3" fmla="*/ 356198 h 1396518"/>
                <a:gd name="connsiteX4" fmla="*/ 1821820 w 3263876"/>
                <a:gd name="connsiteY4" fmla="*/ 914610 h 1396518"/>
                <a:gd name="connsiteX5" fmla="*/ 2289490 w 3263876"/>
                <a:gd name="connsiteY5" fmla="*/ 1368320 h 1396518"/>
                <a:gd name="connsiteX6" fmla="*/ 2750180 w 3263876"/>
                <a:gd name="connsiteY6" fmla="*/ 1249658 h 1396518"/>
                <a:gd name="connsiteX7" fmla="*/ 3203890 w 3263876"/>
                <a:gd name="connsiteY7" fmla="*/ 446940 h 1396518"/>
                <a:gd name="connsiteX8" fmla="*/ 3245771 w 3263876"/>
                <a:gd name="connsiteY8" fmla="*/ 453920 h 1396518"/>
                <a:gd name="connsiteX0" fmla="*/ 0 w 3263876"/>
                <a:gd name="connsiteY0" fmla="*/ 914610 h 1540444"/>
                <a:gd name="connsiteX1" fmla="*/ 411830 w 3263876"/>
                <a:gd name="connsiteY1" fmla="*/ 314317 h 1540444"/>
                <a:gd name="connsiteX2" fmla="*/ 921380 w 3263876"/>
                <a:gd name="connsiteY2" fmla="*/ 210 h 1540444"/>
                <a:gd name="connsiteX3" fmla="*/ 1396031 w 3263876"/>
                <a:gd name="connsiteY3" fmla="*/ 356198 h 1540444"/>
                <a:gd name="connsiteX4" fmla="*/ 1821820 w 3263876"/>
                <a:gd name="connsiteY4" fmla="*/ 914610 h 1540444"/>
                <a:gd name="connsiteX5" fmla="*/ 2317410 w 3263876"/>
                <a:gd name="connsiteY5" fmla="*/ 1528864 h 1540444"/>
                <a:gd name="connsiteX6" fmla="*/ 2750180 w 3263876"/>
                <a:gd name="connsiteY6" fmla="*/ 1249658 h 1540444"/>
                <a:gd name="connsiteX7" fmla="*/ 3203890 w 3263876"/>
                <a:gd name="connsiteY7" fmla="*/ 446940 h 1540444"/>
                <a:gd name="connsiteX8" fmla="*/ 3245771 w 3263876"/>
                <a:gd name="connsiteY8" fmla="*/ 453920 h 1540444"/>
                <a:gd name="connsiteX0" fmla="*/ 0 w 3264262"/>
                <a:gd name="connsiteY0" fmla="*/ 914610 h 1844014"/>
                <a:gd name="connsiteX1" fmla="*/ 411830 w 3264262"/>
                <a:gd name="connsiteY1" fmla="*/ 314317 h 1844014"/>
                <a:gd name="connsiteX2" fmla="*/ 921380 w 3264262"/>
                <a:gd name="connsiteY2" fmla="*/ 210 h 1844014"/>
                <a:gd name="connsiteX3" fmla="*/ 1396031 w 3264262"/>
                <a:gd name="connsiteY3" fmla="*/ 356198 h 1844014"/>
                <a:gd name="connsiteX4" fmla="*/ 1821820 w 3264262"/>
                <a:gd name="connsiteY4" fmla="*/ 914610 h 1844014"/>
                <a:gd name="connsiteX5" fmla="*/ 2317410 w 3264262"/>
                <a:gd name="connsiteY5" fmla="*/ 1528864 h 1844014"/>
                <a:gd name="connsiteX6" fmla="*/ 2743200 w 3264262"/>
                <a:gd name="connsiteY6" fmla="*/ 1787129 h 1844014"/>
                <a:gd name="connsiteX7" fmla="*/ 3203890 w 3264262"/>
                <a:gd name="connsiteY7" fmla="*/ 446940 h 1844014"/>
                <a:gd name="connsiteX8" fmla="*/ 3245771 w 3264262"/>
                <a:gd name="connsiteY8" fmla="*/ 453920 h 1844014"/>
                <a:gd name="connsiteX0" fmla="*/ 0 w 3721220"/>
                <a:gd name="connsiteY0" fmla="*/ 914610 h 1844014"/>
                <a:gd name="connsiteX1" fmla="*/ 411830 w 3721220"/>
                <a:gd name="connsiteY1" fmla="*/ 314317 h 1844014"/>
                <a:gd name="connsiteX2" fmla="*/ 921380 w 3721220"/>
                <a:gd name="connsiteY2" fmla="*/ 210 h 1844014"/>
                <a:gd name="connsiteX3" fmla="*/ 1396031 w 3721220"/>
                <a:gd name="connsiteY3" fmla="*/ 356198 h 1844014"/>
                <a:gd name="connsiteX4" fmla="*/ 1821820 w 3721220"/>
                <a:gd name="connsiteY4" fmla="*/ 914610 h 1844014"/>
                <a:gd name="connsiteX5" fmla="*/ 2317410 w 3721220"/>
                <a:gd name="connsiteY5" fmla="*/ 1528864 h 1844014"/>
                <a:gd name="connsiteX6" fmla="*/ 2743200 w 3721220"/>
                <a:gd name="connsiteY6" fmla="*/ 1787129 h 1844014"/>
                <a:gd name="connsiteX7" fmla="*/ 3203890 w 3721220"/>
                <a:gd name="connsiteY7" fmla="*/ 446940 h 1844014"/>
                <a:gd name="connsiteX8" fmla="*/ 3720422 w 3721220"/>
                <a:gd name="connsiteY8" fmla="*/ 970451 h 1844014"/>
                <a:gd name="connsiteX0" fmla="*/ 0 w 3721180"/>
                <a:gd name="connsiteY0" fmla="*/ 914610 h 1787205"/>
                <a:gd name="connsiteX1" fmla="*/ 411830 w 3721180"/>
                <a:gd name="connsiteY1" fmla="*/ 314317 h 1787205"/>
                <a:gd name="connsiteX2" fmla="*/ 921380 w 3721180"/>
                <a:gd name="connsiteY2" fmla="*/ 210 h 1787205"/>
                <a:gd name="connsiteX3" fmla="*/ 1396031 w 3721180"/>
                <a:gd name="connsiteY3" fmla="*/ 356198 h 1787205"/>
                <a:gd name="connsiteX4" fmla="*/ 1821820 w 3721180"/>
                <a:gd name="connsiteY4" fmla="*/ 914610 h 1787205"/>
                <a:gd name="connsiteX5" fmla="*/ 2317410 w 3721180"/>
                <a:gd name="connsiteY5" fmla="*/ 1528864 h 1787205"/>
                <a:gd name="connsiteX6" fmla="*/ 2743200 w 3721180"/>
                <a:gd name="connsiteY6" fmla="*/ 1787129 h 1787205"/>
                <a:gd name="connsiteX7" fmla="*/ 3182950 w 3721180"/>
                <a:gd name="connsiteY7" fmla="*/ 1507923 h 1787205"/>
                <a:gd name="connsiteX8" fmla="*/ 3720422 w 3721180"/>
                <a:gd name="connsiteY8" fmla="*/ 970451 h 1787205"/>
                <a:gd name="connsiteX0" fmla="*/ 0 w 3721178"/>
                <a:gd name="connsiteY0" fmla="*/ 914610 h 1794181"/>
                <a:gd name="connsiteX1" fmla="*/ 411830 w 3721178"/>
                <a:gd name="connsiteY1" fmla="*/ 314317 h 1794181"/>
                <a:gd name="connsiteX2" fmla="*/ 921380 w 3721178"/>
                <a:gd name="connsiteY2" fmla="*/ 210 h 1794181"/>
                <a:gd name="connsiteX3" fmla="*/ 1396031 w 3721178"/>
                <a:gd name="connsiteY3" fmla="*/ 356198 h 1794181"/>
                <a:gd name="connsiteX4" fmla="*/ 1821820 w 3721178"/>
                <a:gd name="connsiteY4" fmla="*/ 914610 h 1794181"/>
                <a:gd name="connsiteX5" fmla="*/ 2317410 w 3721178"/>
                <a:gd name="connsiteY5" fmla="*/ 1528864 h 1794181"/>
                <a:gd name="connsiteX6" fmla="*/ 2750180 w 3721178"/>
                <a:gd name="connsiteY6" fmla="*/ 1794109 h 1794181"/>
                <a:gd name="connsiteX7" fmla="*/ 3182950 w 3721178"/>
                <a:gd name="connsiteY7" fmla="*/ 1507923 h 1794181"/>
                <a:gd name="connsiteX8" fmla="*/ 3720422 w 3721178"/>
                <a:gd name="connsiteY8" fmla="*/ 970451 h 1794181"/>
                <a:gd name="connsiteX0" fmla="*/ 0 w 3665433"/>
                <a:gd name="connsiteY0" fmla="*/ 914610 h 1794181"/>
                <a:gd name="connsiteX1" fmla="*/ 411830 w 3665433"/>
                <a:gd name="connsiteY1" fmla="*/ 314317 h 1794181"/>
                <a:gd name="connsiteX2" fmla="*/ 921380 w 3665433"/>
                <a:gd name="connsiteY2" fmla="*/ 210 h 1794181"/>
                <a:gd name="connsiteX3" fmla="*/ 1396031 w 3665433"/>
                <a:gd name="connsiteY3" fmla="*/ 356198 h 1794181"/>
                <a:gd name="connsiteX4" fmla="*/ 1821820 w 3665433"/>
                <a:gd name="connsiteY4" fmla="*/ 914610 h 1794181"/>
                <a:gd name="connsiteX5" fmla="*/ 2317410 w 3665433"/>
                <a:gd name="connsiteY5" fmla="*/ 1528864 h 1794181"/>
                <a:gd name="connsiteX6" fmla="*/ 2750180 w 3665433"/>
                <a:gd name="connsiteY6" fmla="*/ 1794109 h 1794181"/>
                <a:gd name="connsiteX7" fmla="*/ 3182950 w 3665433"/>
                <a:gd name="connsiteY7" fmla="*/ 1507923 h 1794181"/>
                <a:gd name="connsiteX8" fmla="*/ 3664581 w 3665433"/>
                <a:gd name="connsiteY8" fmla="*/ 935550 h 1794181"/>
                <a:gd name="connsiteX0" fmla="*/ 0 w 3658467"/>
                <a:gd name="connsiteY0" fmla="*/ 914610 h 1794181"/>
                <a:gd name="connsiteX1" fmla="*/ 411830 w 3658467"/>
                <a:gd name="connsiteY1" fmla="*/ 314317 h 1794181"/>
                <a:gd name="connsiteX2" fmla="*/ 921380 w 3658467"/>
                <a:gd name="connsiteY2" fmla="*/ 210 h 1794181"/>
                <a:gd name="connsiteX3" fmla="*/ 1396031 w 3658467"/>
                <a:gd name="connsiteY3" fmla="*/ 356198 h 1794181"/>
                <a:gd name="connsiteX4" fmla="*/ 1821820 w 3658467"/>
                <a:gd name="connsiteY4" fmla="*/ 914610 h 1794181"/>
                <a:gd name="connsiteX5" fmla="*/ 2317410 w 3658467"/>
                <a:gd name="connsiteY5" fmla="*/ 1528864 h 1794181"/>
                <a:gd name="connsiteX6" fmla="*/ 2750180 w 3658467"/>
                <a:gd name="connsiteY6" fmla="*/ 1794109 h 1794181"/>
                <a:gd name="connsiteX7" fmla="*/ 3182950 w 3658467"/>
                <a:gd name="connsiteY7" fmla="*/ 1507923 h 1794181"/>
                <a:gd name="connsiteX8" fmla="*/ 3657601 w 3658467"/>
                <a:gd name="connsiteY8" fmla="*/ 914610 h 1794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58467" h="1794181">
                  <a:moveTo>
                    <a:pt x="0" y="914610"/>
                  </a:moveTo>
                  <a:lnTo>
                    <a:pt x="411830" y="314317"/>
                  </a:lnTo>
                  <a:cubicBezTo>
                    <a:pt x="565393" y="161917"/>
                    <a:pt x="757347" y="-6770"/>
                    <a:pt x="921380" y="210"/>
                  </a:cubicBezTo>
                  <a:cubicBezTo>
                    <a:pt x="1085413" y="7190"/>
                    <a:pt x="1245958" y="203798"/>
                    <a:pt x="1396031" y="356198"/>
                  </a:cubicBezTo>
                  <a:cubicBezTo>
                    <a:pt x="1546104" y="508598"/>
                    <a:pt x="1668257" y="719166"/>
                    <a:pt x="1821820" y="914610"/>
                  </a:cubicBezTo>
                  <a:cubicBezTo>
                    <a:pt x="1975383" y="1110054"/>
                    <a:pt x="2162683" y="1382281"/>
                    <a:pt x="2317410" y="1528864"/>
                  </a:cubicBezTo>
                  <a:cubicBezTo>
                    <a:pt x="2472137" y="1675447"/>
                    <a:pt x="2605923" y="1797599"/>
                    <a:pt x="2750180" y="1794109"/>
                  </a:cubicBezTo>
                  <a:cubicBezTo>
                    <a:pt x="2894437" y="1790619"/>
                    <a:pt x="3031713" y="1654506"/>
                    <a:pt x="3182950" y="1507923"/>
                  </a:cubicBezTo>
                  <a:cubicBezTo>
                    <a:pt x="3334187" y="1361340"/>
                    <a:pt x="3677959" y="873311"/>
                    <a:pt x="3657601" y="914610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266" y="3359398"/>
            <a:ext cx="288571" cy="24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8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8839200" y="594011"/>
            <a:ext cx="3200401" cy="2128185"/>
            <a:chOff x="5181599" y="2057399"/>
            <a:chExt cx="3200401" cy="2128185"/>
          </a:xfrm>
        </p:grpSpPr>
        <p:sp>
          <p:nvSpPr>
            <p:cNvPr id="90" name="Rectangle 89"/>
            <p:cNvSpPr/>
            <p:nvPr/>
          </p:nvSpPr>
          <p:spPr>
            <a:xfrm>
              <a:off x="5702785" y="2971800"/>
              <a:ext cx="1458852" cy="3926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zzzzz</a:t>
              </a:r>
              <a:endParaRPr lang="en-US" dirty="0"/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599" y="2057399"/>
              <a:ext cx="3200401" cy="2128185"/>
            </a:xfrm>
            <a:prstGeom prst="rect">
              <a:avLst/>
            </a:prstGeom>
          </p:spPr>
        </p:pic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117" y="3387973"/>
            <a:ext cx="61254" cy="38345"/>
          </a:xfrm>
          <a:prstGeom prst="rect">
            <a:avLst/>
          </a:prstGeom>
        </p:spPr>
      </p:pic>
      <p:sp>
        <p:nvSpPr>
          <p:cNvPr id="61" name="Freeform: Shape 60"/>
          <p:cNvSpPr/>
          <p:nvPr/>
        </p:nvSpPr>
        <p:spPr>
          <a:xfrm rot="272747">
            <a:off x="7456921" y="4229168"/>
            <a:ext cx="1175199" cy="311083"/>
          </a:xfrm>
          <a:custGeom>
            <a:avLst/>
            <a:gdLst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390650 w 3524250"/>
              <a:gd name="connsiteY9" fmla="*/ 1162050 h 1200150"/>
              <a:gd name="connsiteX10" fmla="*/ 1876425 w 3524250"/>
              <a:gd name="connsiteY10" fmla="*/ 1162050 h 1200150"/>
              <a:gd name="connsiteX11" fmla="*/ 2009775 w 3524250"/>
              <a:gd name="connsiteY11" fmla="*/ 809625 h 1200150"/>
              <a:gd name="connsiteX12" fmla="*/ 2390775 w 3524250"/>
              <a:gd name="connsiteY12" fmla="*/ 561975 h 1200150"/>
              <a:gd name="connsiteX13" fmla="*/ 2743200 w 3524250"/>
              <a:gd name="connsiteY13" fmla="*/ 27622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390650 w 3524250"/>
              <a:gd name="connsiteY9" fmla="*/ 1162050 h 1200150"/>
              <a:gd name="connsiteX10" fmla="*/ 1876425 w 3524250"/>
              <a:gd name="connsiteY10" fmla="*/ 1162050 h 1200150"/>
              <a:gd name="connsiteX11" fmla="*/ 2009775 w 3524250"/>
              <a:gd name="connsiteY11" fmla="*/ 809625 h 1200150"/>
              <a:gd name="connsiteX12" fmla="*/ 2390775 w 3524250"/>
              <a:gd name="connsiteY12" fmla="*/ 56197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390650 w 3524250"/>
              <a:gd name="connsiteY9" fmla="*/ 1162050 h 1200150"/>
              <a:gd name="connsiteX10" fmla="*/ 1876425 w 3524250"/>
              <a:gd name="connsiteY10" fmla="*/ 116205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390650 w 3524250"/>
              <a:gd name="connsiteY9" fmla="*/ 116205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190625 w 3524250"/>
              <a:gd name="connsiteY9" fmla="*/ 10287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90625 w 3524250"/>
              <a:gd name="connsiteY9" fmla="*/ 10287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1085850 w 3524250"/>
              <a:gd name="connsiteY2" fmla="*/ 2857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695450 w 3524250"/>
              <a:gd name="connsiteY1" fmla="*/ 361950 h 1200150"/>
              <a:gd name="connsiteX2" fmla="*/ 1085850 w 3524250"/>
              <a:gd name="connsiteY2" fmla="*/ 2857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623819 w 3524250"/>
              <a:gd name="connsiteY1" fmla="*/ 192220 h 1200150"/>
              <a:gd name="connsiteX2" fmla="*/ 1085850 w 3524250"/>
              <a:gd name="connsiteY2" fmla="*/ 2857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623819 w 3524250"/>
              <a:gd name="connsiteY1" fmla="*/ 192220 h 1200150"/>
              <a:gd name="connsiteX2" fmla="*/ 1085850 w 3524250"/>
              <a:gd name="connsiteY2" fmla="*/ 2857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125163 w 3524250"/>
              <a:gd name="connsiteY11" fmla="*/ 94089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88644"/>
              <a:gd name="connsiteY0" fmla="*/ 142875 h 1200150"/>
              <a:gd name="connsiteX1" fmla="*/ 1623819 w 3588644"/>
              <a:gd name="connsiteY1" fmla="*/ 192220 h 1200150"/>
              <a:gd name="connsiteX2" fmla="*/ 1085850 w 3588644"/>
              <a:gd name="connsiteY2" fmla="*/ 285750 h 1200150"/>
              <a:gd name="connsiteX3" fmla="*/ 723900 w 3588644"/>
              <a:gd name="connsiteY3" fmla="*/ 561975 h 1200150"/>
              <a:gd name="connsiteX4" fmla="*/ 447675 w 3588644"/>
              <a:gd name="connsiteY4" fmla="*/ 790575 h 1200150"/>
              <a:gd name="connsiteX5" fmla="*/ 66675 w 3588644"/>
              <a:gd name="connsiteY5" fmla="*/ 828675 h 1200150"/>
              <a:gd name="connsiteX6" fmla="*/ 0 w 3588644"/>
              <a:gd name="connsiteY6" fmla="*/ 1123950 h 1200150"/>
              <a:gd name="connsiteX7" fmla="*/ 466725 w 3588644"/>
              <a:gd name="connsiteY7" fmla="*/ 1200150 h 1200150"/>
              <a:gd name="connsiteX8" fmla="*/ 809625 w 3588644"/>
              <a:gd name="connsiteY8" fmla="*/ 1133475 h 1200150"/>
              <a:gd name="connsiteX9" fmla="*/ 1171575 w 3588644"/>
              <a:gd name="connsiteY9" fmla="*/ 1181100 h 1200150"/>
              <a:gd name="connsiteX10" fmla="*/ 1628775 w 3588644"/>
              <a:gd name="connsiteY10" fmla="*/ 1066800 h 1200150"/>
              <a:gd name="connsiteX11" fmla="*/ 2125163 w 3588644"/>
              <a:gd name="connsiteY11" fmla="*/ 940895 h 1200150"/>
              <a:gd name="connsiteX12" fmla="*/ 2409825 w 3588644"/>
              <a:gd name="connsiteY12" fmla="*/ 695325 h 1200150"/>
              <a:gd name="connsiteX13" fmla="*/ 3588644 w 3588644"/>
              <a:gd name="connsiteY13" fmla="*/ 401425 h 1200150"/>
              <a:gd name="connsiteX14" fmla="*/ 3524250 w 3588644"/>
              <a:gd name="connsiteY14" fmla="*/ 219075 h 1200150"/>
              <a:gd name="connsiteX15" fmla="*/ 3409950 w 3588644"/>
              <a:gd name="connsiteY15" fmla="*/ 0 h 1200150"/>
              <a:gd name="connsiteX16" fmla="*/ 2590800 w 3588644"/>
              <a:gd name="connsiteY16" fmla="*/ 19050 h 1200150"/>
              <a:gd name="connsiteX17" fmla="*/ 2200275 w 3588644"/>
              <a:gd name="connsiteY17" fmla="*/ 142875 h 1200150"/>
              <a:gd name="connsiteX0" fmla="*/ 2200275 w 3588644"/>
              <a:gd name="connsiteY0" fmla="*/ 142875 h 1200150"/>
              <a:gd name="connsiteX1" fmla="*/ 1623819 w 3588644"/>
              <a:gd name="connsiteY1" fmla="*/ 192220 h 1200150"/>
              <a:gd name="connsiteX2" fmla="*/ 1085850 w 3588644"/>
              <a:gd name="connsiteY2" fmla="*/ 285750 h 1200150"/>
              <a:gd name="connsiteX3" fmla="*/ 723900 w 3588644"/>
              <a:gd name="connsiteY3" fmla="*/ 561975 h 1200150"/>
              <a:gd name="connsiteX4" fmla="*/ 285850 w 3588644"/>
              <a:gd name="connsiteY4" fmla="*/ 482940 h 1200150"/>
              <a:gd name="connsiteX5" fmla="*/ 66675 w 3588644"/>
              <a:gd name="connsiteY5" fmla="*/ 828675 h 1200150"/>
              <a:gd name="connsiteX6" fmla="*/ 0 w 3588644"/>
              <a:gd name="connsiteY6" fmla="*/ 1123950 h 1200150"/>
              <a:gd name="connsiteX7" fmla="*/ 466725 w 3588644"/>
              <a:gd name="connsiteY7" fmla="*/ 1200150 h 1200150"/>
              <a:gd name="connsiteX8" fmla="*/ 809625 w 3588644"/>
              <a:gd name="connsiteY8" fmla="*/ 1133475 h 1200150"/>
              <a:gd name="connsiteX9" fmla="*/ 1171575 w 3588644"/>
              <a:gd name="connsiteY9" fmla="*/ 1181100 h 1200150"/>
              <a:gd name="connsiteX10" fmla="*/ 1628775 w 3588644"/>
              <a:gd name="connsiteY10" fmla="*/ 1066800 h 1200150"/>
              <a:gd name="connsiteX11" fmla="*/ 2125163 w 3588644"/>
              <a:gd name="connsiteY11" fmla="*/ 940895 h 1200150"/>
              <a:gd name="connsiteX12" fmla="*/ 2409825 w 3588644"/>
              <a:gd name="connsiteY12" fmla="*/ 695325 h 1200150"/>
              <a:gd name="connsiteX13" fmla="*/ 3588644 w 3588644"/>
              <a:gd name="connsiteY13" fmla="*/ 401425 h 1200150"/>
              <a:gd name="connsiteX14" fmla="*/ 3524250 w 3588644"/>
              <a:gd name="connsiteY14" fmla="*/ 219075 h 1200150"/>
              <a:gd name="connsiteX15" fmla="*/ 3409950 w 3588644"/>
              <a:gd name="connsiteY15" fmla="*/ 0 h 1200150"/>
              <a:gd name="connsiteX16" fmla="*/ 2590800 w 3588644"/>
              <a:gd name="connsiteY16" fmla="*/ 19050 h 1200150"/>
              <a:gd name="connsiteX17" fmla="*/ 2200275 w 3588644"/>
              <a:gd name="connsiteY17" fmla="*/ 142875 h 1200150"/>
              <a:gd name="connsiteX0" fmla="*/ 2200275 w 3588644"/>
              <a:gd name="connsiteY0" fmla="*/ 142875 h 1200150"/>
              <a:gd name="connsiteX1" fmla="*/ 1623819 w 3588644"/>
              <a:gd name="connsiteY1" fmla="*/ 192220 h 1200150"/>
              <a:gd name="connsiteX2" fmla="*/ 1085850 w 3588644"/>
              <a:gd name="connsiteY2" fmla="*/ 285750 h 1200150"/>
              <a:gd name="connsiteX3" fmla="*/ 723900 w 3588644"/>
              <a:gd name="connsiteY3" fmla="*/ 561975 h 1200150"/>
              <a:gd name="connsiteX4" fmla="*/ 285850 w 3588644"/>
              <a:gd name="connsiteY4" fmla="*/ 482940 h 1200150"/>
              <a:gd name="connsiteX5" fmla="*/ 66675 w 3588644"/>
              <a:gd name="connsiteY5" fmla="*/ 828675 h 1200150"/>
              <a:gd name="connsiteX6" fmla="*/ 0 w 3588644"/>
              <a:gd name="connsiteY6" fmla="*/ 1123950 h 1200150"/>
              <a:gd name="connsiteX7" fmla="*/ 466725 w 3588644"/>
              <a:gd name="connsiteY7" fmla="*/ 1200150 h 1200150"/>
              <a:gd name="connsiteX8" fmla="*/ 809625 w 3588644"/>
              <a:gd name="connsiteY8" fmla="*/ 1133475 h 1200150"/>
              <a:gd name="connsiteX9" fmla="*/ 1171575 w 3588644"/>
              <a:gd name="connsiteY9" fmla="*/ 1181100 h 1200150"/>
              <a:gd name="connsiteX10" fmla="*/ 1628775 w 3588644"/>
              <a:gd name="connsiteY10" fmla="*/ 1066800 h 1200150"/>
              <a:gd name="connsiteX11" fmla="*/ 2317477 w 3588644"/>
              <a:gd name="connsiteY11" fmla="*/ 1159676 h 1200150"/>
              <a:gd name="connsiteX12" fmla="*/ 2409825 w 3588644"/>
              <a:gd name="connsiteY12" fmla="*/ 695325 h 1200150"/>
              <a:gd name="connsiteX13" fmla="*/ 3588644 w 3588644"/>
              <a:gd name="connsiteY13" fmla="*/ 401425 h 1200150"/>
              <a:gd name="connsiteX14" fmla="*/ 3524250 w 3588644"/>
              <a:gd name="connsiteY14" fmla="*/ 219075 h 1200150"/>
              <a:gd name="connsiteX15" fmla="*/ 3409950 w 3588644"/>
              <a:gd name="connsiteY15" fmla="*/ 0 h 1200150"/>
              <a:gd name="connsiteX16" fmla="*/ 2590800 w 3588644"/>
              <a:gd name="connsiteY16" fmla="*/ 19050 h 1200150"/>
              <a:gd name="connsiteX17" fmla="*/ 2200275 w 3588644"/>
              <a:gd name="connsiteY17" fmla="*/ 142875 h 1200150"/>
              <a:gd name="connsiteX0" fmla="*/ 2200275 w 3588644"/>
              <a:gd name="connsiteY0" fmla="*/ 142875 h 1200150"/>
              <a:gd name="connsiteX1" fmla="*/ 1623819 w 3588644"/>
              <a:gd name="connsiteY1" fmla="*/ 192220 h 1200150"/>
              <a:gd name="connsiteX2" fmla="*/ 1085850 w 3588644"/>
              <a:gd name="connsiteY2" fmla="*/ 285750 h 1200150"/>
              <a:gd name="connsiteX3" fmla="*/ 723900 w 3588644"/>
              <a:gd name="connsiteY3" fmla="*/ 561975 h 1200150"/>
              <a:gd name="connsiteX4" fmla="*/ 285850 w 3588644"/>
              <a:gd name="connsiteY4" fmla="*/ 482940 h 1200150"/>
              <a:gd name="connsiteX5" fmla="*/ 66675 w 3588644"/>
              <a:gd name="connsiteY5" fmla="*/ 828675 h 1200150"/>
              <a:gd name="connsiteX6" fmla="*/ 0 w 3588644"/>
              <a:gd name="connsiteY6" fmla="*/ 1123950 h 1200150"/>
              <a:gd name="connsiteX7" fmla="*/ 466725 w 3588644"/>
              <a:gd name="connsiteY7" fmla="*/ 1200150 h 1200150"/>
              <a:gd name="connsiteX8" fmla="*/ 809625 w 3588644"/>
              <a:gd name="connsiteY8" fmla="*/ 1133475 h 1200150"/>
              <a:gd name="connsiteX9" fmla="*/ 1171575 w 3588644"/>
              <a:gd name="connsiteY9" fmla="*/ 1181100 h 1200150"/>
              <a:gd name="connsiteX10" fmla="*/ 1628775 w 3588644"/>
              <a:gd name="connsiteY10" fmla="*/ 1066800 h 1200150"/>
              <a:gd name="connsiteX11" fmla="*/ 2317477 w 3588644"/>
              <a:gd name="connsiteY11" fmla="*/ 1159676 h 1200150"/>
              <a:gd name="connsiteX12" fmla="*/ 2891213 w 3588644"/>
              <a:gd name="connsiteY12" fmla="*/ 784115 h 1200150"/>
              <a:gd name="connsiteX13" fmla="*/ 3588644 w 3588644"/>
              <a:gd name="connsiteY13" fmla="*/ 401425 h 1200150"/>
              <a:gd name="connsiteX14" fmla="*/ 3524250 w 3588644"/>
              <a:gd name="connsiteY14" fmla="*/ 219075 h 1200150"/>
              <a:gd name="connsiteX15" fmla="*/ 3409950 w 3588644"/>
              <a:gd name="connsiteY15" fmla="*/ 0 h 1200150"/>
              <a:gd name="connsiteX16" fmla="*/ 2590800 w 3588644"/>
              <a:gd name="connsiteY16" fmla="*/ 19050 h 1200150"/>
              <a:gd name="connsiteX17" fmla="*/ 2200275 w 3588644"/>
              <a:gd name="connsiteY17" fmla="*/ 14287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88644" h="1200150">
                <a:moveTo>
                  <a:pt x="2200275" y="142875"/>
                </a:moveTo>
                <a:lnTo>
                  <a:pt x="1623819" y="192220"/>
                </a:lnTo>
                <a:lnTo>
                  <a:pt x="1085850" y="285750"/>
                </a:lnTo>
                <a:lnTo>
                  <a:pt x="723900" y="561975"/>
                </a:lnTo>
                <a:lnTo>
                  <a:pt x="285850" y="482940"/>
                </a:lnTo>
                <a:lnTo>
                  <a:pt x="66675" y="828675"/>
                </a:lnTo>
                <a:lnTo>
                  <a:pt x="0" y="1123950"/>
                </a:lnTo>
                <a:lnTo>
                  <a:pt x="466725" y="1200150"/>
                </a:lnTo>
                <a:lnTo>
                  <a:pt x="809625" y="1133475"/>
                </a:lnTo>
                <a:lnTo>
                  <a:pt x="1171575" y="1181100"/>
                </a:lnTo>
                <a:lnTo>
                  <a:pt x="1628775" y="1066800"/>
                </a:lnTo>
                <a:lnTo>
                  <a:pt x="2317477" y="1159676"/>
                </a:lnTo>
                <a:lnTo>
                  <a:pt x="2891213" y="784115"/>
                </a:lnTo>
                <a:lnTo>
                  <a:pt x="3588644" y="401425"/>
                </a:lnTo>
                <a:lnTo>
                  <a:pt x="3524250" y="219075"/>
                </a:lnTo>
                <a:lnTo>
                  <a:pt x="3409950" y="0"/>
                </a:lnTo>
                <a:lnTo>
                  <a:pt x="2590800" y="19050"/>
                </a:lnTo>
                <a:lnTo>
                  <a:pt x="2200275" y="142875"/>
                </a:lnTo>
                <a:close/>
              </a:path>
            </a:pathLst>
          </a:custGeom>
          <a:gradFill flip="none" rotWithShape="1">
            <a:gsLst>
              <a:gs pos="0">
                <a:srgbClr val="7F6000">
                  <a:tint val="66000"/>
                  <a:satMod val="160000"/>
                </a:srgbClr>
              </a:gs>
              <a:gs pos="50000">
                <a:srgbClr val="7F6000">
                  <a:tint val="44500"/>
                  <a:satMod val="160000"/>
                </a:srgbClr>
              </a:gs>
              <a:gs pos="100000">
                <a:srgbClr val="7F600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/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10" y="2436902"/>
            <a:ext cx="929662" cy="90670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4298" r="478" b="2749"/>
          <a:stretch/>
        </p:blipFill>
        <p:spPr>
          <a:xfrm>
            <a:off x="5418902" y="3203605"/>
            <a:ext cx="447345" cy="4473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709" y="4442141"/>
            <a:ext cx="2550591" cy="165925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2833162"/>
            <a:ext cx="5060041" cy="1237356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97072" y="3071497"/>
            <a:ext cx="5094928" cy="834172"/>
          </a:xfrm>
          <a:prstGeom prst="rect">
            <a:avLst/>
          </a:prstGeom>
          <a:gradFill flip="none" rotWithShape="1">
            <a:gsLst>
              <a:gs pos="0">
                <a:srgbClr val="7F6000"/>
              </a:gs>
              <a:gs pos="24000">
                <a:srgbClr val="D4CAAB"/>
              </a:gs>
              <a:gs pos="71000">
                <a:srgbClr val="7F6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64772" y="3058439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Hair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57868" y="3517852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Thickness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81200" y="2828219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Paper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057400" y="3625191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Thickness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360" y="4600915"/>
            <a:ext cx="4054327" cy="4431123"/>
          </a:xfrm>
          <a:prstGeom prst="rect">
            <a:avLst/>
          </a:prstGeom>
        </p:spPr>
      </p:pic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2415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′granular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623140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′grain-like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00650" y="23754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folial</a:t>
            </a:r>
            <a:endParaRPr lang="en-US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411090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′paper-like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58060" y="4192657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Salt Grain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−1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754743" y="5173331"/>
            <a:ext cx="3687845" cy="3172061"/>
            <a:chOff x="-754743" y="5173331"/>
            <a:chExt cx="3687845" cy="3172061"/>
          </a:xfrm>
        </p:grpSpPr>
        <p:sp>
          <p:nvSpPr>
            <p:cNvPr id="28" name="Rectangle 27"/>
            <p:cNvSpPr/>
            <p:nvPr/>
          </p:nvSpPr>
          <p:spPr>
            <a:xfrm>
              <a:off x="28852" y="6301316"/>
              <a:ext cx="1045200" cy="111034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4743" y="5173331"/>
              <a:ext cx="3687845" cy="3172061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-381000" y="4525471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Sand Grain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23507" y="4820842"/>
            <a:ext cx="705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Dust</a:t>
            </a:r>
          </a:p>
          <a:p>
            <a:pPr algn="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Mite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838" y="695536"/>
            <a:ext cx="3053524" cy="1851794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572000" y="922903"/>
            <a:ext cx="105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Amoeba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20856" y="2105046"/>
            <a:ext cx="146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Paramecium</a:t>
            </a:r>
          </a:p>
        </p:txBody>
      </p:sp>
      <p:sp>
        <p:nvSpPr>
          <p:cNvPr id="55" name="Oval 54"/>
          <p:cNvSpPr/>
          <p:nvPr/>
        </p:nvSpPr>
        <p:spPr>
          <a:xfrm>
            <a:off x="2052431" y="1654049"/>
            <a:ext cx="800100" cy="8001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359149" y="1598341"/>
            <a:ext cx="1686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Smallest object visible to naked eye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6183346" y="3370765"/>
            <a:ext cx="564241" cy="12848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4000">
                <a:schemeClr val="bg1"/>
              </a:gs>
              <a:gs pos="71000">
                <a:schemeClr val="bg1">
                  <a:lumMod val="85000"/>
                </a:schemeClr>
              </a:gs>
            </a:gsLst>
            <a:lin ang="5400000" scaled="1"/>
            <a:tileRect/>
          </a:gra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9" y="529773"/>
            <a:ext cx="692572" cy="660608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-65394" y="1102184"/>
            <a:ext cx="168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Mist Droplet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61" y="3328474"/>
            <a:ext cx="80335" cy="8064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524" y="3426997"/>
            <a:ext cx="55826" cy="26235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60" y="3427864"/>
            <a:ext cx="27711" cy="26887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49" y="3414226"/>
            <a:ext cx="22773" cy="22154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9753577" y="2342849"/>
            <a:ext cx="137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Tardigrade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821" y="3411596"/>
            <a:ext cx="72143" cy="60972"/>
          </a:xfrm>
          <a:prstGeom prst="rect">
            <a:avLst/>
          </a:prstGeom>
        </p:spPr>
      </p:pic>
      <p:pic>
        <p:nvPicPr>
          <p:cNvPr id="231" name="Picture 23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7" t="70310" r="23454" b="21448"/>
          <a:stretch/>
        </p:blipFill>
        <p:spPr>
          <a:xfrm>
            <a:off x="5521984" y="3728115"/>
            <a:ext cx="1224232" cy="244846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7245407" y="4525471"/>
            <a:ext cx="159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Silt Grain</a:t>
            </a:r>
          </a:p>
        </p:txBody>
      </p:sp>
    </p:spTree>
    <p:extLst>
      <p:ext uri="{BB962C8B-B14F-4D97-AF65-F5344CB8AC3E}">
        <p14:creationId xmlns:p14="http://schemas.microsoft.com/office/powerpoint/2010/main" val="271437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8" t="-1" r="-873" b="-3430"/>
          <a:stretch/>
        </p:blipFill>
        <p:spPr>
          <a:xfrm flipH="1">
            <a:off x="8808720" y="3362979"/>
            <a:ext cx="3383280" cy="2651760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6434363" y="3307905"/>
            <a:ext cx="1702044" cy="279821"/>
          </a:xfrm>
          <a:prstGeom prst="rect">
            <a:avLst/>
          </a:prstGeom>
          <a:gradFill flip="none" rotWithShape="1">
            <a:gsLst>
              <a:gs pos="0">
                <a:srgbClr val="7F6000"/>
              </a:gs>
              <a:gs pos="24000">
                <a:srgbClr val="D4CAAB"/>
              </a:gs>
              <a:gs pos="71000">
                <a:srgbClr val="7F600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853228" y="3106027"/>
            <a:ext cx="556839" cy="398064"/>
            <a:chOff x="5571302" y="2626777"/>
            <a:chExt cx="1645870" cy="117657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510" y="2626777"/>
              <a:ext cx="929662" cy="906707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5" t="4298" r="478" b="2749"/>
            <a:stretch/>
          </p:blipFill>
          <p:spPr>
            <a:xfrm>
              <a:off x="5571302" y="3356005"/>
              <a:ext cx="447345" cy="447345"/>
            </a:xfrm>
            <a:prstGeom prst="rect">
              <a:avLst/>
            </a:prstGeom>
          </p:spPr>
        </p:pic>
      </p:grp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" t="4298" r="478" b="2749"/>
          <a:stretch/>
        </p:blipFill>
        <p:spPr>
          <a:xfrm>
            <a:off x="5864370" y="3354297"/>
            <a:ext cx="148263" cy="1482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99" y="3829933"/>
            <a:ext cx="1383467" cy="15120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83318" r="27911" b="228"/>
          <a:stretch/>
        </p:blipFill>
        <p:spPr>
          <a:xfrm>
            <a:off x="3200400" y="0"/>
            <a:ext cx="8961120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8" t="20694" r="-409" b="4715"/>
          <a:stretch/>
        </p:blipFill>
        <p:spPr>
          <a:xfrm>
            <a:off x="0" y="0"/>
            <a:ext cx="3108960" cy="6858000"/>
          </a:xfrm>
          <a:prstGeom prst="rect">
            <a:avLst/>
          </a:prstGeom>
        </p:spPr>
      </p:pic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2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4050" y="2514600"/>
            <a:ext cx="130628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6475" y="3292253"/>
            <a:ext cx="940168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7598" y="686602"/>
            <a:ext cx="194995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4762" y="3057262"/>
            <a:ext cx="107188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quadciaGrafut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72763" y="8823"/>
            <a:ext cx="3246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′dermal, ′</a:t>
            </a:r>
            <a:r>
              <a:rPr lang="en-US" sz="36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linial</a:t>
            </a:r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81300" y="6211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′skin-like, ′line-like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650" y="21452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′granular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4374046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′grain-like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01777" y="3561238"/>
            <a:ext cx="125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Salt Grain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822241" y="4008500"/>
            <a:ext cx="1225506" cy="1054106"/>
            <a:chOff x="3822241" y="4008500"/>
            <a:chExt cx="1225506" cy="1054106"/>
          </a:xfrm>
        </p:grpSpPr>
        <p:sp>
          <p:nvSpPr>
            <p:cNvPr id="5" name="Rectangle 4"/>
            <p:cNvSpPr/>
            <p:nvPr/>
          </p:nvSpPr>
          <p:spPr>
            <a:xfrm>
              <a:off x="4082637" y="4383340"/>
              <a:ext cx="347330" cy="368979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2241" y="4008500"/>
              <a:ext cx="1225506" cy="1054106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3643424" y="3717193"/>
            <a:ext cx="144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Sand Grain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023841" y="3227082"/>
            <a:ext cx="1714744" cy="419314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</a:gra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756" y="3776400"/>
            <a:ext cx="874583" cy="56894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279" y="2517845"/>
            <a:ext cx="1017841" cy="617265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4755361" y="2837350"/>
            <a:ext cx="266700" cy="2667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930284" y="2748356"/>
            <a:ext cx="88040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Smallest object visible to naked eye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124778" y="3436101"/>
            <a:ext cx="188080" cy="4282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4000">
                <a:schemeClr val="bg1"/>
              </a:gs>
              <a:gs pos="71000">
                <a:schemeClr val="bg1">
                  <a:lumMod val="85000"/>
                </a:schemeClr>
              </a:gs>
            </a:gsLst>
            <a:lin ang="5400000" scaled="1"/>
            <a:tileRect/>
          </a:gra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2" name="Freeform: Shape 61"/>
          <p:cNvSpPr/>
          <p:nvPr/>
        </p:nvSpPr>
        <p:spPr>
          <a:xfrm rot="272747">
            <a:off x="6554150" y="3676558"/>
            <a:ext cx="391733" cy="103694"/>
          </a:xfrm>
          <a:custGeom>
            <a:avLst/>
            <a:gdLst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390650 w 3524250"/>
              <a:gd name="connsiteY9" fmla="*/ 1162050 h 1200150"/>
              <a:gd name="connsiteX10" fmla="*/ 1876425 w 3524250"/>
              <a:gd name="connsiteY10" fmla="*/ 1162050 h 1200150"/>
              <a:gd name="connsiteX11" fmla="*/ 2009775 w 3524250"/>
              <a:gd name="connsiteY11" fmla="*/ 809625 h 1200150"/>
              <a:gd name="connsiteX12" fmla="*/ 2390775 w 3524250"/>
              <a:gd name="connsiteY12" fmla="*/ 561975 h 1200150"/>
              <a:gd name="connsiteX13" fmla="*/ 2743200 w 3524250"/>
              <a:gd name="connsiteY13" fmla="*/ 27622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390650 w 3524250"/>
              <a:gd name="connsiteY9" fmla="*/ 1162050 h 1200150"/>
              <a:gd name="connsiteX10" fmla="*/ 1876425 w 3524250"/>
              <a:gd name="connsiteY10" fmla="*/ 1162050 h 1200150"/>
              <a:gd name="connsiteX11" fmla="*/ 2009775 w 3524250"/>
              <a:gd name="connsiteY11" fmla="*/ 809625 h 1200150"/>
              <a:gd name="connsiteX12" fmla="*/ 2390775 w 3524250"/>
              <a:gd name="connsiteY12" fmla="*/ 56197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390650 w 3524250"/>
              <a:gd name="connsiteY9" fmla="*/ 1162050 h 1200150"/>
              <a:gd name="connsiteX10" fmla="*/ 1876425 w 3524250"/>
              <a:gd name="connsiteY10" fmla="*/ 116205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390650 w 3524250"/>
              <a:gd name="connsiteY9" fmla="*/ 116205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190625 w 3524250"/>
              <a:gd name="connsiteY9" fmla="*/ 10287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90625 w 3524250"/>
              <a:gd name="connsiteY9" fmla="*/ 10287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1085850 w 3524250"/>
              <a:gd name="connsiteY2" fmla="*/ 2857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695450 w 3524250"/>
              <a:gd name="connsiteY1" fmla="*/ 361950 h 1200150"/>
              <a:gd name="connsiteX2" fmla="*/ 1085850 w 3524250"/>
              <a:gd name="connsiteY2" fmla="*/ 2857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623819 w 3524250"/>
              <a:gd name="connsiteY1" fmla="*/ 192220 h 1200150"/>
              <a:gd name="connsiteX2" fmla="*/ 1085850 w 3524250"/>
              <a:gd name="connsiteY2" fmla="*/ 2857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623819 w 3524250"/>
              <a:gd name="connsiteY1" fmla="*/ 192220 h 1200150"/>
              <a:gd name="connsiteX2" fmla="*/ 1085850 w 3524250"/>
              <a:gd name="connsiteY2" fmla="*/ 2857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125163 w 3524250"/>
              <a:gd name="connsiteY11" fmla="*/ 94089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88644"/>
              <a:gd name="connsiteY0" fmla="*/ 142875 h 1200150"/>
              <a:gd name="connsiteX1" fmla="*/ 1623819 w 3588644"/>
              <a:gd name="connsiteY1" fmla="*/ 192220 h 1200150"/>
              <a:gd name="connsiteX2" fmla="*/ 1085850 w 3588644"/>
              <a:gd name="connsiteY2" fmla="*/ 285750 h 1200150"/>
              <a:gd name="connsiteX3" fmla="*/ 723900 w 3588644"/>
              <a:gd name="connsiteY3" fmla="*/ 561975 h 1200150"/>
              <a:gd name="connsiteX4" fmla="*/ 447675 w 3588644"/>
              <a:gd name="connsiteY4" fmla="*/ 790575 h 1200150"/>
              <a:gd name="connsiteX5" fmla="*/ 66675 w 3588644"/>
              <a:gd name="connsiteY5" fmla="*/ 828675 h 1200150"/>
              <a:gd name="connsiteX6" fmla="*/ 0 w 3588644"/>
              <a:gd name="connsiteY6" fmla="*/ 1123950 h 1200150"/>
              <a:gd name="connsiteX7" fmla="*/ 466725 w 3588644"/>
              <a:gd name="connsiteY7" fmla="*/ 1200150 h 1200150"/>
              <a:gd name="connsiteX8" fmla="*/ 809625 w 3588644"/>
              <a:gd name="connsiteY8" fmla="*/ 1133475 h 1200150"/>
              <a:gd name="connsiteX9" fmla="*/ 1171575 w 3588644"/>
              <a:gd name="connsiteY9" fmla="*/ 1181100 h 1200150"/>
              <a:gd name="connsiteX10" fmla="*/ 1628775 w 3588644"/>
              <a:gd name="connsiteY10" fmla="*/ 1066800 h 1200150"/>
              <a:gd name="connsiteX11" fmla="*/ 2125163 w 3588644"/>
              <a:gd name="connsiteY11" fmla="*/ 940895 h 1200150"/>
              <a:gd name="connsiteX12" fmla="*/ 2409825 w 3588644"/>
              <a:gd name="connsiteY12" fmla="*/ 695325 h 1200150"/>
              <a:gd name="connsiteX13" fmla="*/ 3588644 w 3588644"/>
              <a:gd name="connsiteY13" fmla="*/ 401425 h 1200150"/>
              <a:gd name="connsiteX14" fmla="*/ 3524250 w 3588644"/>
              <a:gd name="connsiteY14" fmla="*/ 219075 h 1200150"/>
              <a:gd name="connsiteX15" fmla="*/ 3409950 w 3588644"/>
              <a:gd name="connsiteY15" fmla="*/ 0 h 1200150"/>
              <a:gd name="connsiteX16" fmla="*/ 2590800 w 3588644"/>
              <a:gd name="connsiteY16" fmla="*/ 19050 h 1200150"/>
              <a:gd name="connsiteX17" fmla="*/ 2200275 w 3588644"/>
              <a:gd name="connsiteY17" fmla="*/ 142875 h 1200150"/>
              <a:gd name="connsiteX0" fmla="*/ 2200275 w 3588644"/>
              <a:gd name="connsiteY0" fmla="*/ 142875 h 1200150"/>
              <a:gd name="connsiteX1" fmla="*/ 1623819 w 3588644"/>
              <a:gd name="connsiteY1" fmla="*/ 192220 h 1200150"/>
              <a:gd name="connsiteX2" fmla="*/ 1085850 w 3588644"/>
              <a:gd name="connsiteY2" fmla="*/ 285750 h 1200150"/>
              <a:gd name="connsiteX3" fmla="*/ 723900 w 3588644"/>
              <a:gd name="connsiteY3" fmla="*/ 561975 h 1200150"/>
              <a:gd name="connsiteX4" fmla="*/ 285850 w 3588644"/>
              <a:gd name="connsiteY4" fmla="*/ 482940 h 1200150"/>
              <a:gd name="connsiteX5" fmla="*/ 66675 w 3588644"/>
              <a:gd name="connsiteY5" fmla="*/ 828675 h 1200150"/>
              <a:gd name="connsiteX6" fmla="*/ 0 w 3588644"/>
              <a:gd name="connsiteY6" fmla="*/ 1123950 h 1200150"/>
              <a:gd name="connsiteX7" fmla="*/ 466725 w 3588644"/>
              <a:gd name="connsiteY7" fmla="*/ 1200150 h 1200150"/>
              <a:gd name="connsiteX8" fmla="*/ 809625 w 3588644"/>
              <a:gd name="connsiteY8" fmla="*/ 1133475 h 1200150"/>
              <a:gd name="connsiteX9" fmla="*/ 1171575 w 3588644"/>
              <a:gd name="connsiteY9" fmla="*/ 1181100 h 1200150"/>
              <a:gd name="connsiteX10" fmla="*/ 1628775 w 3588644"/>
              <a:gd name="connsiteY10" fmla="*/ 1066800 h 1200150"/>
              <a:gd name="connsiteX11" fmla="*/ 2125163 w 3588644"/>
              <a:gd name="connsiteY11" fmla="*/ 940895 h 1200150"/>
              <a:gd name="connsiteX12" fmla="*/ 2409825 w 3588644"/>
              <a:gd name="connsiteY12" fmla="*/ 695325 h 1200150"/>
              <a:gd name="connsiteX13" fmla="*/ 3588644 w 3588644"/>
              <a:gd name="connsiteY13" fmla="*/ 401425 h 1200150"/>
              <a:gd name="connsiteX14" fmla="*/ 3524250 w 3588644"/>
              <a:gd name="connsiteY14" fmla="*/ 219075 h 1200150"/>
              <a:gd name="connsiteX15" fmla="*/ 3409950 w 3588644"/>
              <a:gd name="connsiteY15" fmla="*/ 0 h 1200150"/>
              <a:gd name="connsiteX16" fmla="*/ 2590800 w 3588644"/>
              <a:gd name="connsiteY16" fmla="*/ 19050 h 1200150"/>
              <a:gd name="connsiteX17" fmla="*/ 2200275 w 3588644"/>
              <a:gd name="connsiteY17" fmla="*/ 142875 h 1200150"/>
              <a:gd name="connsiteX0" fmla="*/ 2200275 w 3588644"/>
              <a:gd name="connsiteY0" fmla="*/ 142875 h 1200150"/>
              <a:gd name="connsiteX1" fmla="*/ 1623819 w 3588644"/>
              <a:gd name="connsiteY1" fmla="*/ 192220 h 1200150"/>
              <a:gd name="connsiteX2" fmla="*/ 1085850 w 3588644"/>
              <a:gd name="connsiteY2" fmla="*/ 285750 h 1200150"/>
              <a:gd name="connsiteX3" fmla="*/ 723900 w 3588644"/>
              <a:gd name="connsiteY3" fmla="*/ 561975 h 1200150"/>
              <a:gd name="connsiteX4" fmla="*/ 285850 w 3588644"/>
              <a:gd name="connsiteY4" fmla="*/ 482940 h 1200150"/>
              <a:gd name="connsiteX5" fmla="*/ 66675 w 3588644"/>
              <a:gd name="connsiteY5" fmla="*/ 828675 h 1200150"/>
              <a:gd name="connsiteX6" fmla="*/ 0 w 3588644"/>
              <a:gd name="connsiteY6" fmla="*/ 1123950 h 1200150"/>
              <a:gd name="connsiteX7" fmla="*/ 466725 w 3588644"/>
              <a:gd name="connsiteY7" fmla="*/ 1200150 h 1200150"/>
              <a:gd name="connsiteX8" fmla="*/ 809625 w 3588644"/>
              <a:gd name="connsiteY8" fmla="*/ 1133475 h 1200150"/>
              <a:gd name="connsiteX9" fmla="*/ 1171575 w 3588644"/>
              <a:gd name="connsiteY9" fmla="*/ 1181100 h 1200150"/>
              <a:gd name="connsiteX10" fmla="*/ 1628775 w 3588644"/>
              <a:gd name="connsiteY10" fmla="*/ 1066800 h 1200150"/>
              <a:gd name="connsiteX11" fmla="*/ 2317477 w 3588644"/>
              <a:gd name="connsiteY11" fmla="*/ 1159676 h 1200150"/>
              <a:gd name="connsiteX12" fmla="*/ 2409825 w 3588644"/>
              <a:gd name="connsiteY12" fmla="*/ 695325 h 1200150"/>
              <a:gd name="connsiteX13" fmla="*/ 3588644 w 3588644"/>
              <a:gd name="connsiteY13" fmla="*/ 401425 h 1200150"/>
              <a:gd name="connsiteX14" fmla="*/ 3524250 w 3588644"/>
              <a:gd name="connsiteY14" fmla="*/ 219075 h 1200150"/>
              <a:gd name="connsiteX15" fmla="*/ 3409950 w 3588644"/>
              <a:gd name="connsiteY15" fmla="*/ 0 h 1200150"/>
              <a:gd name="connsiteX16" fmla="*/ 2590800 w 3588644"/>
              <a:gd name="connsiteY16" fmla="*/ 19050 h 1200150"/>
              <a:gd name="connsiteX17" fmla="*/ 2200275 w 3588644"/>
              <a:gd name="connsiteY17" fmla="*/ 142875 h 1200150"/>
              <a:gd name="connsiteX0" fmla="*/ 2200275 w 3588644"/>
              <a:gd name="connsiteY0" fmla="*/ 142875 h 1200150"/>
              <a:gd name="connsiteX1" fmla="*/ 1623819 w 3588644"/>
              <a:gd name="connsiteY1" fmla="*/ 192220 h 1200150"/>
              <a:gd name="connsiteX2" fmla="*/ 1085850 w 3588644"/>
              <a:gd name="connsiteY2" fmla="*/ 285750 h 1200150"/>
              <a:gd name="connsiteX3" fmla="*/ 723900 w 3588644"/>
              <a:gd name="connsiteY3" fmla="*/ 561975 h 1200150"/>
              <a:gd name="connsiteX4" fmla="*/ 285850 w 3588644"/>
              <a:gd name="connsiteY4" fmla="*/ 482940 h 1200150"/>
              <a:gd name="connsiteX5" fmla="*/ 66675 w 3588644"/>
              <a:gd name="connsiteY5" fmla="*/ 828675 h 1200150"/>
              <a:gd name="connsiteX6" fmla="*/ 0 w 3588644"/>
              <a:gd name="connsiteY6" fmla="*/ 1123950 h 1200150"/>
              <a:gd name="connsiteX7" fmla="*/ 466725 w 3588644"/>
              <a:gd name="connsiteY7" fmla="*/ 1200150 h 1200150"/>
              <a:gd name="connsiteX8" fmla="*/ 809625 w 3588644"/>
              <a:gd name="connsiteY8" fmla="*/ 1133475 h 1200150"/>
              <a:gd name="connsiteX9" fmla="*/ 1171575 w 3588644"/>
              <a:gd name="connsiteY9" fmla="*/ 1181100 h 1200150"/>
              <a:gd name="connsiteX10" fmla="*/ 1628775 w 3588644"/>
              <a:gd name="connsiteY10" fmla="*/ 1066800 h 1200150"/>
              <a:gd name="connsiteX11" fmla="*/ 2317477 w 3588644"/>
              <a:gd name="connsiteY11" fmla="*/ 1159676 h 1200150"/>
              <a:gd name="connsiteX12" fmla="*/ 2891213 w 3588644"/>
              <a:gd name="connsiteY12" fmla="*/ 784115 h 1200150"/>
              <a:gd name="connsiteX13" fmla="*/ 3588644 w 3588644"/>
              <a:gd name="connsiteY13" fmla="*/ 401425 h 1200150"/>
              <a:gd name="connsiteX14" fmla="*/ 3524250 w 3588644"/>
              <a:gd name="connsiteY14" fmla="*/ 219075 h 1200150"/>
              <a:gd name="connsiteX15" fmla="*/ 3409950 w 3588644"/>
              <a:gd name="connsiteY15" fmla="*/ 0 h 1200150"/>
              <a:gd name="connsiteX16" fmla="*/ 2590800 w 3588644"/>
              <a:gd name="connsiteY16" fmla="*/ 19050 h 1200150"/>
              <a:gd name="connsiteX17" fmla="*/ 2200275 w 3588644"/>
              <a:gd name="connsiteY17" fmla="*/ 14287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88644" h="1200150">
                <a:moveTo>
                  <a:pt x="2200275" y="142875"/>
                </a:moveTo>
                <a:lnTo>
                  <a:pt x="1623819" y="192220"/>
                </a:lnTo>
                <a:lnTo>
                  <a:pt x="1085850" y="285750"/>
                </a:lnTo>
                <a:lnTo>
                  <a:pt x="723900" y="561975"/>
                </a:lnTo>
                <a:lnTo>
                  <a:pt x="285850" y="482940"/>
                </a:lnTo>
                <a:lnTo>
                  <a:pt x="66675" y="828675"/>
                </a:lnTo>
                <a:lnTo>
                  <a:pt x="0" y="1123950"/>
                </a:lnTo>
                <a:lnTo>
                  <a:pt x="466725" y="1200150"/>
                </a:lnTo>
                <a:lnTo>
                  <a:pt x="809625" y="1133475"/>
                </a:lnTo>
                <a:lnTo>
                  <a:pt x="1171575" y="1181100"/>
                </a:lnTo>
                <a:lnTo>
                  <a:pt x="1628775" y="1066800"/>
                </a:lnTo>
                <a:lnTo>
                  <a:pt x="2317477" y="1159676"/>
                </a:lnTo>
                <a:lnTo>
                  <a:pt x="2891213" y="784115"/>
                </a:lnTo>
                <a:lnTo>
                  <a:pt x="3588644" y="401425"/>
                </a:lnTo>
                <a:lnTo>
                  <a:pt x="3524250" y="219075"/>
                </a:lnTo>
                <a:lnTo>
                  <a:pt x="3409950" y="0"/>
                </a:lnTo>
                <a:lnTo>
                  <a:pt x="2590800" y="19050"/>
                </a:lnTo>
                <a:lnTo>
                  <a:pt x="2200275" y="142875"/>
                </a:lnTo>
                <a:close/>
              </a:path>
            </a:pathLst>
          </a:custGeom>
          <a:gradFill flip="none" rotWithShape="1">
            <a:gsLst>
              <a:gs pos="0">
                <a:srgbClr val="7F6000">
                  <a:tint val="66000"/>
                  <a:satMod val="160000"/>
                </a:srgbClr>
              </a:gs>
              <a:gs pos="50000">
                <a:srgbClr val="7F6000">
                  <a:tint val="44500"/>
                  <a:satMod val="160000"/>
                </a:srgbClr>
              </a:gs>
              <a:gs pos="100000">
                <a:srgbClr val="7F6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19" y="2419007"/>
            <a:ext cx="223612" cy="213292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3811453" y="2573527"/>
            <a:ext cx="9879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Mist Droplet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01" y="3417099"/>
            <a:ext cx="26835" cy="26939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306624" y="2540310"/>
            <a:ext cx="732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Amoeba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288592" y="2947309"/>
            <a:ext cx="1029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Paramecium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285388" y="3748139"/>
            <a:ext cx="475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Dust</a:t>
            </a:r>
          </a:p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Mite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7057099" y="2471981"/>
            <a:ext cx="1066830" cy="747422"/>
            <a:chOff x="6751970" y="1340954"/>
            <a:chExt cx="1066829" cy="709414"/>
          </a:xfrm>
        </p:grpSpPr>
        <p:sp>
          <p:nvSpPr>
            <p:cNvPr id="76" name="Rectangle 75"/>
            <p:cNvSpPr/>
            <p:nvPr/>
          </p:nvSpPr>
          <p:spPr>
            <a:xfrm>
              <a:off x="6925703" y="1645762"/>
              <a:ext cx="486297" cy="1308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970" y="1340954"/>
              <a:ext cx="1066829" cy="709414"/>
            </a:xfrm>
            <a:prstGeom prst="rect">
              <a:avLst/>
            </a:prstGeom>
          </p:spPr>
        </p:pic>
      </p:grpSp>
      <p:sp>
        <p:nvSpPr>
          <p:cNvPr id="81" name="TextBox 80"/>
          <p:cNvSpPr txBox="1"/>
          <p:nvPr/>
        </p:nvSpPr>
        <p:spPr>
          <a:xfrm>
            <a:off x="7181208" y="3046715"/>
            <a:ext cx="1029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Tardigrade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991600" y="5122101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Largest</a:t>
            </a:r>
          </a:p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Bacteria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570162" y="3759378"/>
            <a:ext cx="695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Silt Grain</a:t>
            </a:r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7" t="70310" r="23454" b="21448"/>
          <a:stretch/>
        </p:blipFill>
        <p:spPr>
          <a:xfrm>
            <a:off x="5903151" y="3529484"/>
            <a:ext cx="411298" cy="8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1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7" r="985"/>
          <a:stretch/>
        </p:blipFill>
        <p:spPr>
          <a:xfrm flipH="1">
            <a:off x="6808116" y="3458311"/>
            <a:ext cx="1435984" cy="6459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45" y="3536320"/>
            <a:ext cx="345859" cy="3780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11" y="826604"/>
            <a:ext cx="3784178" cy="2091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046" y="2114458"/>
            <a:ext cx="1904984" cy="22670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0" r="-4172"/>
          <a:stretch/>
        </p:blipFill>
        <p:spPr>
          <a:xfrm>
            <a:off x="0" y="685800"/>
            <a:ext cx="3017520" cy="5612766"/>
          </a:xfrm>
          <a:prstGeom prst="rect">
            <a:avLst/>
          </a:prstGeom>
        </p:spPr>
      </p:pic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′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0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triciaGrafut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biciaGrafut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′morsel</a:t>
            </a:r>
            <a:endParaRPr lang="en-US" sz="36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623140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′kernel-like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00650" y="23754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′dermal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76800" y="4110900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′skin-like, ′line-like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-200691" y="621657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Corn Kernel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59010" y="1039545"/>
            <a:ext cx="1346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Ant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r="2941" b="80234"/>
          <a:stretch/>
        </p:blipFill>
        <p:spPr>
          <a:xfrm>
            <a:off x="7332004" y="6239231"/>
            <a:ext cx="4846320" cy="64008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950785" y="4287201"/>
            <a:ext cx="134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Human</a:t>
            </a:r>
          </a:p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Skin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65390" y="3382724"/>
            <a:ext cx="447733" cy="1070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92019" y="3400306"/>
            <a:ext cx="447733" cy="70593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530792" y="3573052"/>
            <a:ext cx="304634" cy="262028"/>
            <a:chOff x="3739277" y="4214736"/>
            <a:chExt cx="1225506" cy="1054106"/>
          </a:xfrm>
        </p:grpSpPr>
        <p:sp>
          <p:nvSpPr>
            <p:cNvPr id="36" name="Rectangle 35"/>
            <p:cNvSpPr/>
            <p:nvPr/>
          </p:nvSpPr>
          <p:spPr>
            <a:xfrm>
              <a:off x="3999673" y="4589576"/>
              <a:ext cx="347330" cy="368979"/>
            </a:xfrm>
            <a:prstGeom prst="rect">
              <a:avLst/>
            </a:prstGeom>
            <a:solidFill>
              <a:srgbClr val="C78E7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277" y="4214736"/>
              <a:ext cx="1225506" cy="1054106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41" y="3515848"/>
            <a:ext cx="218646" cy="14223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18" y="3201210"/>
            <a:ext cx="254460" cy="154316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6033474" y="3350549"/>
            <a:ext cx="139208" cy="99514"/>
            <a:chOff x="5571302" y="2626777"/>
            <a:chExt cx="1645870" cy="1176573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510" y="2626777"/>
              <a:ext cx="929662" cy="906707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5" t="4298" r="478" b="2749"/>
            <a:stretch/>
          </p:blipFill>
          <p:spPr>
            <a:xfrm>
              <a:off x="5571302" y="3356005"/>
              <a:ext cx="447345" cy="447345"/>
            </a:xfrm>
            <a:prstGeom prst="rect">
              <a:avLst/>
            </a:prstGeom>
          </p:spPr>
        </p:pic>
      </p:grpSp>
      <p:sp>
        <p:nvSpPr>
          <p:cNvPr id="50" name="Oval 49"/>
          <p:cNvSpPr/>
          <p:nvPr/>
        </p:nvSpPr>
        <p:spPr>
          <a:xfrm>
            <a:off x="5760838" y="3281086"/>
            <a:ext cx="66675" cy="6667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103166" y="3435512"/>
            <a:ext cx="46753" cy="1064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24000">
                <a:schemeClr val="bg1"/>
              </a:gs>
              <a:gs pos="71000">
                <a:schemeClr val="bg1">
                  <a:lumMod val="85000"/>
                </a:schemeClr>
              </a:gs>
            </a:gsLst>
            <a:lin ang="5400000" scaled="1"/>
            <a:tileRect/>
          </a:gra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56" name="Freeform: Shape 55"/>
          <p:cNvSpPr/>
          <p:nvPr/>
        </p:nvSpPr>
        <p:spPr>
          <a:xfrm rot="272747">
            <a:off x="6212117" y="3512569"/>
            <a:ext cx="97376" cy="25776"/>
          </a:xfrm>
          <a:custGeom>
            <a:avLst/>
            <a:gdLst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390650 w 3524250"/>
              <a:gd name="connsiteY9" fmla="*/ 1162050 h 1200150"/>
              <a:gd name="connsiteX10" fmla="*/ 1876425 w 3524250"/>
              <a:gd name="connsiteY10" fmla="*/ 1162050 h 1200150"/>
              <a:gd name="connsiteX11" fmla="*/ 2009775 w 3524250"/>
              <a:gd name="connsiteY11" fmla="*/ 809625 h 1200150"/>
              <a:gd name="connsiteX12" fmla="*/ 2390775 w 3524250"/>
              <a:gd name="connsiteY12" fmla="*/ 561975 h 1200150"/>
              <a:gd name="connsiteX13" fmla="*/ 2743200 w 3524250"/>
              <a:gd name="connsiteY13" fmla="*/ 27622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390650 w 3524250"/>
              <a:gd name="connsiteY9" fmla="*/ 1162050 h 1200150"/>
              <a:gd name="connsiteX10" fmla="*/ 1876425 w 3524250"/>
              <a:gd name="connsiteY10" fmla="*/ 1162050 h 1200150"/>
              <a:gd name="connsiteX11" fmla="*/ 2009775 w 3524250"/>
              <a:gd name="connsiteY11" fmla="*/ 809625 h 1200150"/>
              <a:gd name="connsiteX12" fmla="*/ 2390775 w 3524250"/>
              <a:gd name="connsiteY12" fmla="*/ 56197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390650 w 3524250"/>
              <a:gd name="connsiteY9" fmla="*/ 1162050 h 1200150"/>
              <a:gd name="connsiteX10" fmla="*/ 1876425 w 3524250"/>
              <a:gd name="connsiteY10" fmla="*/ 116205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390650 w 3524250"/>
              <a:gd name="connsiteY9" fmla="*/ 116205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95350 w 3524250"/>
              <a:gd name="connsiteY8" fmla="*/ 981075 h 1200150"/>
              <a:gd name="connsiteX9" fmla="*/ 1190625 w 3524250"/>
              <a:gd name="connsiteY9" fmla="*/ 10287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90625 w 3524250"/>
              <a:gd name="connsiteY9" fmla="*/ 10287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123825 w 3524250"/>
              <a:gd name="connsiteY5" fmla="*/ 838200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381000 w 3524250"/>
              <a:gd name="connsiteY4" fmla="*/ 762000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71525 w 3524250"/>
              <a:gd name="connsiteY3" fmla="*/ 6381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914400 w 3524250"/>
              <a:gd name="connsiteY2" fmla="*/ 2476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466850 w 3524250"/>
              <a:gd name="connsiteY1" fmla="*/ 228600 h 1200150"/>
              <a:gd name="connsiteX2" fmla="*/ 1085850 w 3524250"/>
              <a:gd name="connsiteY2" fmla="*/ 2857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695450 w 3524250"/>
              <a:gd name="connsiteY1" fmla="*/ 361950 h 1200150"/>
              <a:gd name="connsiteX2" fmla="*/ 1085850 w 3524250"/>
              <a:gd name="connsiteY2" fmla="*/ 2857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623819 w 3524250"/>
              <a:gd name="connsiteY1" fmla="*/ 192220 h 1200150"/>
              <a:gd name="connsiteX2" fmla="*/ 1085850 w 3524250"/>
              <a:gd name="connsiteY2" fmla="*/ 2857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009775 w 3524250"/>
              <a:gd name="connsiteY11" fmla="*/ 80962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24250"/>
              <a:gd name="connsiteY0" fmla="*/ 142875 h 1200150"/>
              <a:gd name="connsiteX1" fmla="*/ 1623819 w 3524250"/>
              <a:gd name="connsiteY1" fmla="*/ 192220 h 1200150"/>
              <a:gd name="connsiteX2" fmla="*/ 1085850 w 3524250"/>
              <a:gd name="connsiteY2" fmla="*/ 285750 h 1200150"/>
              <a:gd name="connsiteX3" fmla="*/ 723900 w 3524250"/>
              <a:gd name="connsiteY3" fmla="*/ 561975 h 1200150"/>
              <a:gd name="connsiteX4" fmla="*/ 447675 w 3524250"/>
              <a:gd name="connsiteY4" fmla="*/ 790575 h 1200150"/>
              <a:gd name="connsiteX5" fmla="*/ 66675 w 3524250"/>
              <a:gd name="connsiteY5" fmla="*/ 828675 h 1200150"/>
              <a:gd name="connsiteX6" fmla="*/ 0 w 3524250"/>
              <a:gd name="connsiteY6" fmla="*/ 1123950 h 1200150"/>
              <a:gd name="connsiteX7" fmla="*/ 466725 w 3524250"/>
              <a:gd name="connsiteY7" fmla="*/ 1200150 h 1200150"/>
              <a:gd name="connsiteX8" fmla="*/ 809625 w 3524250"/>
              <a:gd name="connsiteY8" fmla="*/ 1133475 h 1200150"/>
              <a:gd name="connsiteX9" fmla="*/ 1171575 w 3524250"/>
              <a:gd name="connsiteY9" fmla="*/ 1181100 h 1200150"/>
              <a:gd name="connsiteX10" fmla="*/ 1628775 w 3524250"/>
              <a:gd name="connsiteY10" fmla="*/ 1066800 h 1200150"/>
              <a:gd name="connsiteX11" fmla="*/ 2125163 w 3524250"/>
              <a:gd name="connsiteY11" fmla="*/ 940895 h 1200150"/>
              <a:gd name="connsiteX12" fmla="*/ 2409825 w 3524250"/>
              <a:gd name="connsiteY12" fmla="*/ 695325 h 1200150"/>
              <a:gd name="connsiteX13" fmla="*/ 2876550 w 3524250"/>
              <a:gd name="connsiteY13" fmla="*/ 561975 h 1200150"/>
              <a:gd name="connsiteX14" fmla="*/ 3524250 w 3524250"/>
              <a:gd name="connsiteY14" fmla="*/ 219075 h 1200150"/>
              <a:gd name="connsiteX15" fmla="*/ 3409950 w 3524250"/>
              <a:gd name="connsiteY15" fmla="*/ 0 h 1200150"/>
              <a:gd name="connsiteX16" fmla="*/ 2590800 w 3524250"/>
              <a:gd name="connsiteY16" fmla="*/ 19050 h 1200150"/>
              <a:gd name="connsiteX17" fmla="*/ 2200275 w 3524250"/>
              <a:gd name="connsiteY17" fmla="*/ 142875 h 1200150"/>
              <a:gd name="connsiteX0" fmla="*/ 2200275 w 3588644"/>
              <a:gd name="connsiteY0" fmla="*/ 142875 h 1200150"/>
              <a:gd name="connsiteX1" fmla="*/ 1623819 w 3588644"/>
              <a:gd name="connsiteY1" fmla="*/ 192220 h 1200150"/>
              <a:gd name="connsiteX2" fmla="*/ 1085850 w 3588644"/>
              <a:gd name="connsiteY2" fmla="*/ 285750 h 1200150"/>
              <a:gd name="connsiteX3" fmla="*/ 723900 w 3588644"/>
              <a:gd name="connsiteY3" fmla="*/ 561975 h 1200150"/>
              <a:gd name="connsiteX4" fmla="*/ 447675 w 3588644"/>
              <a:gd name="connsiteY4" fmla="*/ 790575 h 1200150"/>
              <a:gd name="connsiteX5" fmla="*/ 66675 w 3588644"/>
              <a:gd name="connsiteY5" fmla="*/ 828675 h 1200150"/>
              <a:gd name="connsiteX6" fmla="*/ 0 w 3588644"/>
              <a:gd name="connsiteY6" fmla="*/ 1123950 h 1200150"/>
              <a:gd name="connsiteX7" fmla="*/ 466725 w 3588644"/>
              <a:gd name="connsiteY7" fmla="*/ 1200150 h 1200150"/>
              <a:gd name="connsiteX8" fmla="*/ 809625 w 3588644"/>
              <a:gd name="connsiteY8" fmla="*/ 1133475 h 1200150"/>
              <a:gd name="connsiteX9" fmla="*/ 1171575 w 3588644"/>
              <a:gd name="connsiteY9" fmla="*/ 1181100 h 1200150"/>
              <a:gd name="connsiteX10" fmla="*/ 1628775 w 3588644"/>
              <a:gd name="connsiteY10" fmla="*/ 1066800 h 1200150"/>
              <a:gd name="connsiteX11" fmla="*/ 2125163 w 3588644"/>
              <a:gd name="connsiteY11" fmla="*/ 940895 h 1200150"/>
              <a:gd name="connsiteX12" fmla="*/ 2409825 w 3588644"/>
              <a:gd name="connsiteY12" fmla="*/ 695325 h 1200150"/>
              <a:gd name="connsiteX13" fmla="*/ 3588644 w 3588644"/>
              <a:gd name="connsiteY13" fmla="*/ 401425 h 1200150"/>
              <a:gd name="connsiteX14" fmla="*/ 3524250 w 3588644"/>
              <a:gd name="connsiteY14" fmla="*/ 219075 h 1200150"/>
              <a:gd name="connsiteX15" fmla="*/ 3409950 w 3588644"/>
              <a:gd name="connsiteY15" fmla="*/ 0 h 1200150"/>
              <a:gd name="connsiteX16" fmla="*/ 2590800 w 3588644"/>
              <a:gd name="connsiteY16" fmla="*/ 19050 h 1200150"/>
              <a:gd name="connsiteX17" fmla="*/ 2200275 w 3588644"/>
              <a:gd name="connsiteY17" fmla="*/ 142875 h 1200150"/>
              <a:gd name="connsiteX0" fmla="*/ 2200275 w 3588644"/>
              <a:gd name="connsiteY0" fmla="*/ 142875 h 1200150"/>
              <a:gd name="connsiteX1" fmla="*/ 1623819 w 3588644"/>
              <a:gd name="connsiteY1" fmla="*/ 192220 h 1200150"/>
              <a:gd name="connsiteX2" fmla="*/ 1085850 w 3588644"/>
              <a:gd name="connsiteY2" fmla="*/ 285750 h 1200150"/>
              <a:gd name="connsiteX3" fmla="*/ 723900 w 3588644"/>
              <a:gd name="connsiteY3" fmla="*/ 561975 h 1200150"/>
              <a:gd name="connsiteX4" fmla="*/ 285850 w 3588644"/>
              <a:gd name="connsiteY4" fmla="*/ 482940 h 1200150"/>
              <a:gd name="connsiteX5" fmla="*/ 66675 w 3588644"/>
              <a:gd name="connsiteY5" fmla="*/ 828675 h 1200150"/>
              <a:gd name="connsiteX6" fmla="*/ 0 w 3588644"/>
              <a:gd name="connsiteY6" fmla="*/ 1123950 h 1200150"/>
              <a:gd name="connsiteX7" fmla="*/ 466725 w 3588644"/>
              <a:gd name="connsiteY7" fmla="*/ 1200150 h 1200150"/>
              <a:gd name="connsiteX8" fmla="*/ 809625 w 3588644"/>
              <a:gd name="connsiteY8" fmla="*/ 1133475 h 1200150"/>
              <a:gd name="connsiteX9" fmla="*/ 1171575 w 3588644"/>
              <a:gd name="connsiteY9" fmla="*/ 1181100 h 1200150"/>
              <a:gd name="connsiteX10" fmla="*/ 1628775 w 3588644"/>
              <a:gd name="connsiteY10" fmla="*/ 1066800 h 1200150"/>
              <a:gd name="connsiteX11" fmla="*/ 2125163 w 3588644"/>
              <a:gd name="connsiteY11" fmla="*/ 940895 h 1200150"/>
              <a:gd name="connsiteX12" fmla="*/ 2409825 w 3588644"/>
              <a:gd name="connsiteY12" fmla="*/ 695325 h 1200150"/>
              <a:gd name="connsiteX13" fmla="*/ 3588644 w 3588644"/>
              <a:gd name="connsiteY13" fmla="*/ 401425 h 1200150"/>
              <a:gd name="connsiteX14" fmla="*/ 3524250 w 3588644"/>
              <a:gd name="connsiteY14" fmla="*/ 219075 h 1200150"/>
              <a:gd name="connsiteX15" fmla="*/ 3409950 w 3588644"/>
              <a:gd name="connsiteY15" fmla="*/ 0 h 1200150"/>
              <a:gd name="connsiteX16" fmla="*/ 2590800 w 3588644"/>
              <a:gd name="connsiteY16" fmla="*/ 19050 h 1200150"/>
              <a:gd name="connsiteX17" fmla="*/ 2200275 w 3588644"/>
              <a:gd name="connsiteY17" fmla="*/ 142875 h 1200150"/>
              <a:gd name="connsiteX0" fmla="*/ 2200275 w 3588644"/>
              <a:gd name="connsiteY0" fmla="*/ 142875 h 1200150"/>
              <a:gd name="connsiteX1" fmla="*/ 1623819 w 3588644"/>
              <a:gd name="connsiteY1" fmla="*/ 192220 h 1200150"/>
              <a:gd name="connsiteX2" fmla="*/ 1085850 w 3588644"/>
              <a:gd name="connsiteY2" fmla="*/ 285750 h 1200150"/>
              <a:gd name="connsiteX3" fmla="*/ 723900 w 3588644"/>
              <a:gd name="connsiteY3" fmla="*/ 561975 h 1200150"/>
              <a:gd name="connsiteX4" fmla="*/ 285850 w 3588644"/>
              <a:gd name="connsiteY4" fmla="*/ 482940 h 1200150"/>
              <a:gd name="connsiteX5" fmla="*/ 66675 w 3588644"/>
              <a:gd name="connsiteY5" fmla="*/ 828675 h 1200150"/>
              <a:gd name="connsiteX6" fmla="*/ 0 w 3588644"/>
              <a:gd name="connsiteY6" fmla="*/ 1123950 h 1200150"/>
              <a:gd name="connsiteX7" fmla="*/ 466725 w 3588644"/>
              <a:gd name="connsiteY7" fmla="*/ 1200150 h 1200150"/>
              <a:gd name="connsiteX8" fmla="*/ 809625 w 3588644"/>
              <a:gd name="connsiteY8" fmla="*/ 1133475 h 1200150"/>
              <a:gd name="connsiteX9" fmla="*/ 1171575 w 3588644"/>
              <a:gd name="connsiteY9" fmla="*/ 1181100 h 1200150"/>
              <a:gd name="connsiteX10" fmla="*/ 1628775 w 3588644"/>
              <a:gd name="connsiteY10" fmla="*/ 1066800 h 1200150"/>
              <a:gd name="connsiteX11" fmla="*/ 2317477 w 3588644"/>
              <a:gd name="connsiteY11" fmla="*/ 1159676 h 1200150"/>
              <a:gd name="connsiteX12" fmla="*/ 2409825 w 3588644"/>
              <a:gd name="connsiteY12" fmla="*/ 695325 h 1200150"/>
              <a:gd name="connsiteX13" fmla="*/ 3588644 w 3588644"/>
              <a:gd name="connsiteY13" fmla="*/ 401425 h 1200150"/>
              <a:gd name="connsiteX14" fmla="*/ 3524250 w 3588644"/>
              <a:gd name="connsiteY14" fmla="*/ 219075 h 1200150"/>
              <a:gd name="connsiteX15" fmla="*/ 3409950 w 3588644"/>
              <a:gd name="connsiteY15" fmla="*/ 0 h 1200150"/>
              <a:gd name="connsiteX16" fmla="*/ 2590800 w 3588644"/>
              <a:gd name="connsiteY16" fmla="*/ 19050 h 1200150"/>
              <a:gd name="connsiteX17" fmla="*/ 2200275 w 3588644"/>
              <a:gd name="connsiteY17" fmla="*/ 142875 h 1200150"/>
              <a:gd name="connsiteX0" fmla="*/ 2200275 w 3588644"/>
              <a:gd name="connsiteY0" fmla="*/ 142875 h 1200150"/>
              <a:gd name="connsiteX1" fmla="*/ 1623819 w 3588644"/>
              <a:gd name="connsiteY1" fmla="*/ 192220 h 1200150"/>
              <a:gd name="connsiteX2" fmla="*/ 1085850 w 3588644"/>
              <a:gd name="connsiteY2" fmla="*/ 285750 h 1200150"/>
              <a:gd name="connsiteX3" fmla="*/ 723900 w 3588644"/>
              <a:gd name="connsiteY3" fmla="*/ 561975 h 1200150"/>
              <a:gd name="connsiteX4" fmla="*/ 285850 w 3588644"/>
              <a:gd name="connsiteY4" fmla="*/ 482940 h 1200150"/>
              <a:gd name="connsiteX5" fmla="*/ 66675 w 3588644"/>
              <a:gd name="connsiteY5" fmla="*/ 828675 h 1200150"/>
              <a:gd name="connsiteX6" fmla="*/ 0 w 3588644"/>
              <a:gd name="connsiteY6" fmla="*/ 1123950 h 1200150"/>
              <a:gd name="connsiteX7" fmla="*/ 466725 w 3588644"/>
              <a:gd name="connsiteY7" fmla="*/ 1200150 h 1200150"/>
              <a:gd name="connsiteX8" fmla="*/ 809625 w 3588644"/>
              <a:gd name="connsiteY8" fmla="*/ 1133475 h 1200150"/>
              <a:gd name="connsiteX9" fmla="*/ 1171575 w 3588644"/>
              <a:gd name="connsiteY9" fmla="*/ 1181100 h 1200150"/>
              <a:gd name="connsiteX10" fmla="*/ 1628775 w 3588644"/>
              <a:gd name="connsiteY10" fmla="*/ 1066800 h 1200150"/>
              <a:gd name="connsiteX11" fmla="*/ 2317477 w 3588644"/>
              <a:gd name="connsiteY11" fmla="*/ 1159676 h 1200150"/>
              <a:gd name="connsiteX12" fmla="*/ 2891213 w 3588644"/>
              <a:gd name="connsiteY12" fmla="*/ 784115 h 1200150"/>
              <a:gd name="connsiteX13" fmla="*/ 3588644 w 3588644"/>
              <a:gd name="connsiteY13" fmla="*/ 401425 h 1200150"/>
              <a:gd name="connsiteX14" fmla="*/ 3524250 w 3588644"/>
              <a:gd name="connsiteY14" fmla="*/ 219075 h 1200150"/>
              <a:gd name="connsiteX15" fmla="*/ 3409950 w 3588644"/>
              <a:gd name="connsiteY15" fmla="*/ 0 h 1200150"/>
              <a:gd name="connsiteX16" fmla="*/ 2590800 w 3588644"/>
              <a:gd name="connsiteY16" fmla="*/ 19050 h 1200150"/>
              <a:gd name="connsiteX17" fmla="*/ 2200275 w 3588644"/>
              <a:gd name="connsiteY17" fmla="*/ 14287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88644" h="1200150">
                <a:moveTo>
                  <a:pt x="2200275" y="142875"/>
                </a:moveTo>
                <a:lnTo>
                  <a:pt x="1623819" y="192220"/>
                </a:lnTo>
                <a:lnTo>
                  <a:pt x="1085850" y="285750"/>
                </a:lnTo>
                <a:lnTo>
                  <a:pt x="723900" y="561975"/>
                </a:lnTo>
                <a:lnTo>
                  <a:pt x="285850" y="482940"/>
                </a:lnTo>
                <a:lnTo>
                  <a:pt x="66675" y="828675"/>
                </a:lnTo>
                <a:lnTo>
                  <a:pt x="0" y="1123950"/>
                </a:lnTo>
                <a:lnTo>
                  <a:pt x="466725" y="1200150"/>
                </a:lnTo>
                <a:lnTo>
                  <a:pt x="809625" y="1133475"/>
                </a:lnTo>
                <a:lnTo>
                  <a:pt x="1171575" y="1181100"/>
                </a:lnTo>
                <a:lnTo>
                  <a:pt x="1628775" y="1066800"/>
                </a:lnTo>
                <a:lnTo>
                  <a:pt x="2317477" y="1159676"/>
                </a:lnTo>
                <a:lnTo>
                  <a:pt x="2891213" y="784115"/>
                </a:lnTo>
                <a:lnTo>
                  <a:pt x="3588644" y="401425"/>
                </a:lnTo>
                <a:lnTo>
                  <a:pt x="3524250" y="219075"/>
                </a:lnTo>
                <a:lnTo>
                  <a:pt x="3409950" y="0"/>
                </a:lnTo>
                <a:lnTo>
                  <a:pt x="2590800" y="19050"/>
                </a:lnTo>
                <a:lnTo>
                  <a:pt x="2200275" y="142875"/>
                </a:lnTo>
                <a:close/>
              </a:path>
            </a:pathLst>
          </a:custGeom>
          <a:gradFill flip="none" rotWithShape="1">
            <a:gsLst>
              <a:gs pos="0">
                <a:srgbClr val="7F6000">
                  <a:tint val="66000"/>
                  <a:satMod val="160000"/>
                </a:srgbClr>
              </a:gs>
              <a:gs pos="50000">
                <a:srgbClr val="7F6000">
                  <a:tint val="44500"/>
                  <a:satMod val="160000"/>
                </a:srgbClr>
              </a:gs>
              <a:gs pos="100000">
                <a:srgbClr val="7F6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 prstMaterial="soft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690" y="3182492"/>
            <a:ext cx="55902" cy="53322"/>
          </a:xfrm>
          <a:prstGeom prst="rect">
            <a:avLst/>
          </a:prstGeom>
        </p:spPr>
      </p:pic>
      <p:grpSp>
        <p:nvGrpSpPr>
          <p:cNvPr id="64" name="Group 63"/>
          <p:cNvGrpSpPr/>
          <p:nvPr/>
        </p:nvGrpSpPr>
        <p:grpSpPr>
          <a:xfrm>
            <a:off x="6334910" y="3191106"/>
            <a:ext cx="265191" cy="185793"/>
            <a:chOff x="6751970" y="1340954"/>
            <a:chExt cx="1066829" cy="709414"/>
          </a:xfrm>
        </p:grpSpPr>
        <p:sp>
          <p:nvSpPr>
            <p:cNvPr id="65" name="Rectangle 64"/>
            <p:cNvSpPr/>
            <p:nvPr/>
          </p:nvSpPr>
          <p:spPr>
            <a:xfrm>
              <a:off x="6925703" y="1645762"/>
              <a:ext cx="486297" cy="13088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970" y="1340954"/>
              <a:ext cx="1066829" cy="709414"/>
            </a:xfrm>
            <a:prstGeom prst="rect">
              <a:avLst/>
            </a:prstGeom>
          </p:spPr>
        </p:pic>
      </p:grpSp>
      <p:sp>
        <p:nvSpPr>
          <p:cNvPr id="68" name="TextBox 67"/>
          <p:cNvSpPr txBox="1"/>
          <p:nvPr/>
        </p:nvSpPr>
        <p:spPr>
          <a:xfrm>
            <a:off x="7007763" y="3980720"/>
            <a:ext cx="134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Largest</a:t>
            </a:r>
          </a:p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Bacteria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7" t="70310" r="23454" b="21448"/>
          <a:stretch/>
        </p:blipFill>
        <p:spPr>
          <a:xfrm>
            <a:off x="6048065" y="3453987"/>
            <a:ext cx="102240" cy="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6496050" y="828675"/>
            <a:ext cx="5162550" cy="52006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unoctcia′lengthel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18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75827" y="3321278"/>
            <a:ext cx="3865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>
                    <a:lumMod val="50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Neutrino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0" y="882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CBD6B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3600" b="1" dirty="0" err="1">
                <a:solidFill>
                  <a:srgbClr val="8CBD6B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neutrinal</a:t>
            </a:r>
            <a:endParaRPr lang="en-US" sz="3600" b="1" dirty="0">
              <a:solidFill>
                <a:srgbClr val="8CBD6B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1300" y="621166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8CBD6B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′neutrino-like</a:t>
            </a:r>
          </a:p>
        </p:txBody>
      </p:sp>
    </p:spTree>
    <p:extLst>
      <p:ext uri="{BB962C8B-B14F-4D97-AF65-F5344CB8AC3E}">
        <p14:creationId xmlns:p14="http://schemas.microsoft.com/office/powerpoint/2010/main" val="10727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6229350" y="2580825"/>
            <a:ext cx="1720850" cy="17335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19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680" y="2514600"/>
            <a:ext cx="1599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unoctcia′lengthel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40" y="3292253"/>
            <a:ext cx="11440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86602"/>
            <a:ext cx="255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unoctcia′lengthel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" y="3057262"/>
            <a:ext cx="13649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unlevciaGrafut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5388" y="3247545"/>
            <a:ext cx="2143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Neutrino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00650" y="2145268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neutrinal</a:t>
            </a:r>
            <a:endParaRPr lang="en-US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4374046"/>
            <a:ext cx="303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′neutrino-like </a:t>
            </a:r>
          </a:p>
        </p:txBody>
      </p:sp>
    </p:spTree>
    <p:extLst>
      <p:ext uri="{BB962C8B-B14F-4D97-AF65-F5344CB8AC3E}">
        <p14:creationId xmlns:p14="http://schemas.microsoft.com/office/powerpoint/2010/main" val="218853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6129339" y="3216957"/>
            <a:ext cx="430213" cy="43338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unseptcia′lengthel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17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unoctcia′lengthel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unoctcia′lengthel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95817" y="3321278"/>
            <a:ext cx="697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>
                    <a:lumMod val="50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Neutrino</a:t>
            </a:r>
          </a:p>
        </p:txBody>
      </p:sp>
    </p:spTree>
    <p:extLst>
      <p:ext uri="{BB962C8B-B14F-4D97-AF65-F5344CB8AC3E}">
        <p14:creationId xmlns:p14="http://schemas.microsoft.com/office/powerpoint/2010/main" val="280990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836985" y="-4493354"/>
            <a:ext cx="6518030" cy="648544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48000">
                <a:srgbClr val="FFFF00"/>
              </a:gs>
              <a:gs pos="21000">
                <a:srgbClr val="CC00CC"/>
              </a:gs>
              <a:gs pos="100000">
                <a:srgbClr val="FFFF00">
                  <a:lumMod val="97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9800" y="3352800"/>
            <a:ext cx="152400" cy="152400"/>
          </a:xfrm>
          <a:prstGeom prst="rect">
            <a:avLst/>
          </a:prstGeom>
          <a:noFill/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044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unoctciaGrafut</a:t>
            </a:r>
            <a:b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18</a:t>
            </a:r>
            <a:r>
              <a:rPr lang="en-US" sz="2000" b="1" baseline="-25000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b="1" dirty="0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 err="1">
                <a:solidFill>
                  <a:srgbClr val="5B9BD5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Grafut</a:t>
            </a:r>
            <a:endParaRPr lang="en-US" sz="2000" b="1" dirty="0">
              <a:solidFill>
                <a:srgbClr val="5B9BD5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0680" y="2514600"/>
            <a:ext cx="15996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unseptcia′lengthel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54044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unennciaGrafut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2640" y="3292253"/>
            <a:ext cx="11440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unoctcia′lengthel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686602"/>
            <a:ext cx="25517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2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unseptcia′lengthel</a:t>
            </a:r>
            <a:endParaRPr lang="en-US" sz="2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1660" y="3057262"/>
            <a:ext cx="136498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0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unoctcia′lengthel</a:t>
            </a:r>
            <a:endParaRPr lang="en-US" sz="10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54044" y="25146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2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unennciaGrafut</a:t>
            </a:r>
            <a:endParaRPr lang="en-US" sz="12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54044" y="3292253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8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undecciaGrafut</a:t>
            </a:r>
            <a:endParaRPr lang="en-US" sz="8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4284" y="1036373"/>
            <a:ext cx="2843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Top Quark</a:t>
            </a:r>
          </a:p>
        </p:txBody>
      </p:sp>
      <p:sp>
        <p:nvSpPr>
          <p:cNvPr id="18" name="Oval 17"/>
          <p:cNvSpPr/>
          <p:nvPr/>
        </p:nvSpPr>
        <p:spPr>
          <a:xfrm>
            <a:off x="6099889" y="3358322"/>
            <a:ext cx="143404" cy="144463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0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224"/>
          <p:cNvSpPr/>
          <p:nvPr/>
        </p:nvSpPr>
        <p:spPr>
          <a:xfrm>
            <a:off x="5867400" y="3200400"/>
            <a:ext cx="457200" cy="457200"/>
          </a:xfrm>
          <a:prstGeom prst="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3352800" y="685800"/>
            <a:ext cx="5486400" cy="5486400"/>
          </a:xfrm>
          <a:prstGeom prst="rect">
            <a:avLst/>
          </a:prstGeom>
          <a:noFill/>
          <a:ln w="152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6038850" y="3371850"/>
            <a:ext cx="114300" cy="114300"/>
          </a:xfrm>
          <a:prstGeom prst="rect">
            <a:avLst/>
          </a:prstGeom>
          <a:noFill/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4597" y="685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unhexcia′lengthel</a:t>
            </a:r>
            <a:b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</a:b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10</a:t>
            </a:r>
            <a:r>
              <a:rPr lang="en-US" sz="2000" b="1" baseline="30000" dirty="0">
                <a:solidFill>
                  <a:srgbClr val="89A27A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−</a:t>
            </a:r>
            <a:r>
              <a:rPr lang="en-US" sz="2000" b="1" baseline="30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16</a:t>
            </a:r>
            <a:r>
              <a:rPr lang="en-US" sz="2000" b="1" baseline="-25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z</a:t>
            </a:r>
            <a:r>
              <a:rPr lang="en-US" sz="2000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 </a:t>
            </a:r>
            <a:r>
              <a:rPr lang="en-US" sz="2000" b="1" dirty="0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′</a:t>
            </a:r>
            <a:r>
              <a:rPr lang="en-US" sz="2000" b="1" dirty="0" err="1">
                <a:solidFill>
                  <a:srgbClr val="70AD47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lengthel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9403" y="2743200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unoctciaGrafut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51897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unseptcia′lengthel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49403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1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unennciaGrafut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897" y="2743199"/>
            <a:ext cx="179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12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unseptcia′lengthel</a:t>
            </a:r>
            <a:endParaRPr lang="en-US" sz="12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51897" y="3321278"/>
            <a:ext cx="1790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3 </a:t>
            </a:r>
            <a:r>
              <a:rPr lang="en-US" sz="800" b="1" dirty="0" err="1">
                <a:solidFill>
                  <a:schemeClr val="accent1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unoctcia′lengthel</a:t>
            </a:r>
            <a:endParaRPr lang="en-US" sz="800" b="1" dirty="0">
              <a:solidFill>
                <a:schemeClr val="accent1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49403" y="3077289"/>
            <a:ext cx="179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1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unennciaGrafut</a:t>
            </a:r>
            <a:endParaRPr lang="en-US" sz="1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9403" y="685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4 </a:t>
            </a:r>
            <a:r>
              <a:rPr lang="en-US" sz="2000" b="1" dirty="0" err="1">
                <a:solidFill>
                  <a:schemeClr val="accent6"/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unoctciaGrafut</a:t>
            </a:r>
            <a:endParaRPr lang="en-US" sz="2000" b="1" dirty="0">
              <a:solidFill>
                <a:schemeClr val="accent6"/>
              </a:solidFill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76850" y="1434025"/>
            <a:ext cx="1638300" cy="163010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48000">
                <a:srgbClr val="FFFF00"/>
              </a:gs>
              <a:gs pos="21000">
                <a:srgbClr val="CC00CC"/>
              </a:gs>
              <a:gs pos="100000">
                <a:srgbClr val="FFFF00">
                  <a:lumMod val="97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76850" y="2691696"/>
            <a:ext cx="163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Symbola" panose="02020503060805020204" pitchFamily="18" charset="0"/>
                <a:ea typeface="Symbola" panose="02020503060805020204" pitchFamily="18" charset="0"/>
                <a:cs typeface="Symbola" panose="02020503060805020204" pitchFamily="18" charset="0"/>
              </a:rPr>
              <a:t>Top Quark</a:t>
            </a:r>
          </a:p>
        </p:txBody>
      </p:sp>
      <p:sp>
        <p:nvSpPr>
          <p:cNvPr id="175" name="Rectangle 174"/>
          <p:cNvSpPr/>
          <p:nvPr/>
        </p:nvSpPr>
        <p:spPr>
          <a:xfrm>
            <a:off x="5410200" y="2743200"/>
            <a:ext cx="1371600" cy="1371600"/>
          </a:xfrm>
          <a:prstGeom prst="rect">
            <a:avLst/>
          </a:prstGeom>
          <a:noFill/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ymbola" panose="02020503060805020204" pitchFamily="18" charset="0"/>
              <a:ea typeface="Symbola" panose="02020503060805020204" pitchFamily="18" charset="0"/>
              <a:cs typeface="Symbola" panose="02020503060805020204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096972" y="3411336"/>
            <a:ext cx="35851" cy="36116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33333</TotalTime>
  <Words>1483</Words>
  <Application>Microsoft Office PowerPoint</Application>
  <PresentationFormat>Widescreen</PresentationFormat>
  <Paragraphs>595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Symbola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Volan</dc:creator>
  <cp:lastModifiedBy>John Volan</cp:lastModifiedBy>
  <cp:revision>722</cp:revision>
  <dcterms:created xsi:type="dcterms:W3CDTF">2015-10-03T21:38:52Z</dcterms:created>
  <dcterms:modified xsi:type="dcterms:W3CDTF">2017-07-06T02:37:53Z</dcterms:modified>
</cp:coreProperties>
</file>