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459" r:id="rId2"/>
    <p:sldId id="451" r:id="rId3"/>
    <p:sldId id="452" r:id="rId4"/>
    <p:sldId id="453" r:id="rId5"/>
    <p:sldId id="454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8DCD"/>
    <a:srgbClr val="FFFFFF"/>
    <a:srgbClr val="CC00CC"/>
    <a:srgbClr val="00B050"/>
    <a:srgbClr val="BDD7EE"/>
    <a:srgbClr val="C5E0B4"/>
    <a:srgbClr val="70AD47"/>
    <a:srgbClr val="8CBD6B"/>
    <a:srgbClr val="5B9BD5"/>
    <a:srgbClr val="A9D1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556" autoAdjust="0"/>
    <p:restoredTop sz="97140" autoAdjust="0"/>
  </p:normalViewPr>
  <p:slideViewPr>
    <p:cSldViewPr snapToGrid="0">
      <p:cViewPr varScale="1">
        <p:scale>
          <a:sx n="154" d="100"/>
          <a:sy n="154" d="100"/>
        </p:scale>
        <p:origin x="2634" y="150"/>
      </p:cViewPr>
      <p:guideLst/>
    </p:cSldViewPr>
  </p:slideViewPr>
  <p:outlineViewPr>
    <p:cViewPr>
      <p:scale>
        <a:sx n="33" d="100"/>
        <a:sy n="33" d="100"/>
      </p:scale>
      <p:origin x="0" y="-1740"/>
    </p:cViewPr>
  </p:outlineViewPr>
  <p:notesTextViewPr>
    <p:cViewPr>
      <p:scale>
        <a:sx n="75" d="100"/>
        <a:sy n="75" d="100"/>
      </p:scale>
      <p:origin x="0" y="0"/>
    </p:cViewPr>
  </p:notesTextViewPr>
  <p:gridSpacing cx="38100" cy="3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217043-1BB4-4629-AF52-74DE8F241362}" type="datetimeFigureOut">
              <a:rPr lang="en-US" smtClean="0"/>
              <a:t>7/5/2017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57A190-E128-4BC3-9A90-A551F5C24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888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57A190-E128-4BC3-9A90-A551F5C24BA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874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1C790-473F-4C67-877F-5DB74C3B84C3}" type="datetimeFigureOut">
              <a:rPr lang="en-US" smtClean="0"/>
              <a:t>7/5/2017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FC896-8634-4DD2-B2E9-3E82A112B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821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1C790-473F-4C67-877F-5DB74C3B84C3}" type="datetimeFigureOut">
              <a:rPr lang="en-US" smtClean="0"/>
              <a:t>7/5/2017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FC896-8634-4DD2-B2E9-3E82A112B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436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1C790-473F-4C67-877F-5DB74C3B84C3}" type="datetimeFigureOut">
              <a:rPr lang="en-US" smtClean="0"/>
              <a:t>7/5/2017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FC896-8634-4DD2-B2E9-3E82A112B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087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5934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1C790-473F-4C67-877F-5DB74C3B84C3}" type="datetimeFigureOut">
              <a:rPr lang="en-US" smtClean="0"/>
              <a:t>7/5/2017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FC896-8634-4DD2-B2E9-3E82A112B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853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1C790-473F-4C67-877F-5DB74C3B84C3}" type="datetimeFigureOut">
              <a:rPr lang="en-US" smtClean="0"/>
              <a:t>7/5/2017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FC896-8634-4DD2-B2E9-3E82A112B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398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1C790-473F-4C67-877F-5DB74C3B84C3}" type="datetimeFigureOut">
              <a:rPr lang="en-US" smtClean="0"/>
              <a:t>7/5/2017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FC896-8634-4DD2-B2E9-3E82A112B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101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1C790-473F-4C67-877F-5DB74C3B84C3}" type="datetimeFigureOut">
              <a:rPr lang="en-US" smtClean="0"/>
              <a:t>7/5/2017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FC896-8634-4DD2-B2E9-3E82A112B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793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1C790-473F-4C67-877F-5DB74C3B84C3}" type="datetimeFigureOut">
              <a:rPr lang="en-US" smtClean="0"/>
              <a:t>7/5/2017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FC896-8634-4DD2-B2E9-3E82A112B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430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1C790-473F-4C67-877F-5DB74C3B84C3}" type="datetimeFigureOut">
              <a:rPr lang="en-US" smtClean="0"/>
              <a:t>7/5/2017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FC896-8634-4DD2-B2E9-3E82A112B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638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1C790-473F-4C67-877F-5DB74C3B84C3}" type="datetimeFigureOut">
              <a:rPr lang="en-US" smtClean="0"/>
              <a:t>7/5/2017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FC896-8634-4DD2-B2E9-3E82A112B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636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1C790-473F-4C67-877F-5DB74C3B84C3}" type="datetimeFigureOut">
              <a:rPr lang="en-US" smtClean="0"/>
              <a:t>7/5/2017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FC896-8634-4DD2-B2E9-3E82A112B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894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D1C790-473F-4C67-877F-5DB74C3B84C3}" type="datetimeFigureOut">
              <a:rPr lang="en-US" smtClean="0"/>
              <a:t>7/5/2017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2FC896-8634-4DD2-B2E9-3E82A112B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627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12" Type="http://schemas.openxmlformats.org/officeDocument/2006/relationships/image" Target="../media/image11.png"/><Relationship Id="rId17" Type="http://schemas.openxmlformats.org/officeDocument/2006/relationships/image" Target="../media/image15.png"/><Relationship Id="rId2" Type="http://schemas.openxmlformats.org/officeDocument/2006/relationships/image" Target="../media/image1.pn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11" Type="http://schemas.openxmlformats.org/officeDocument/2006/relationships/image" Target="../media/image10.png"/><Relationship Id="rId5" Type="http://schemas.openxmlformats.org/officeDocument/2006/relationships/image" Target="../media/image4.jpg"/><Relationship Id="rId15" Type="http://schemas.microsoft.com/office/2007/relationships/hdphoto" Target="../media/hdphoto1.wdp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15.png"/><Relationship Id="rId3" Type="http://schemas.openxmlformats.org/officeDocument/2006/relationships/image" Target="../media/image17.jpg"/><Relationship Id="rId7" Type="http://schemas.openxmlformats.org/officeDocument/2006/relationships/image" Target="../media/image5.jpg"/><Relationship Id="rId12" Type="http://schemas.openxmlformats.org/officeDocument/2006/relationships/image" Target="../media/image2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11" Type="http://schemas.openxmlformats.org/officeDocument/2006/relationships/image" Target="../media/image23.jpeg"/><Relationship Id="rId5" Type="http://schemas.openxmlformats.org/officeDocument/2006/relationships/image" Target="../media/image18.jpeg"/><Relationship Id="rId10" Type="http://schemas.openxmlformats.org/officeDocument/2006/relationships/image" Target="../media/image22.jpeg"/><Relationship Id="rId4" Type="http://schemas.openxmlformats.org/officeDocument/2006/relationships/image" Target="../media/image4.jpg"/><Relationship Id="rId9" Type="http://schemas.openxmlformats.org/officeDocument/2006/relationships/image" Target="../media/image2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jpeg"/><Relationship Id="rId3" Type="http://schemas.microsoft.com/office/2007/relationships/hdphoto" Target="../media/hdphoto2.wdp"/><Relationship Id="rId7" Type="http://schemas.openxmlformats.org/officeDocument/2006/relationships/image" Target="../media/image26.jpeg"/><Relationship Id="rId12" Type="http://schemas.openxmlformats.org/officeDocument/2006/relationships/image" Target="../media/image31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11" Type="http://schemas.openxmlformats.org/officeDocument/2006/relationships/image" Target="../media/image30.jpeg"/><Relationship Id="rId5" Type="http://schemas.openxmlformats.org/officeDocument/2006/relationships/image" Target="../media/image19.jpg"/><Relationship Id="rId10" Type="http://schemas.openxmlformats.org/officeDocument/2006/relationships/image" Target="../media/image29.jpeg"/><Relationship Id="rId4" Type="http://schemas.openxmlformats.org/officeDocument/2006/relationships/image" Target="../media/image17.jpg"/><Relationship Id="rId9" Type="http://schemas.openxmlformats.org/officeDocument/2006/relationships/image" Target="../media/image28.jpeg"/><Relationship Id="rId1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13" Type="http://schemas.openxmlformats.org/officeDocument/2006/relationships/image" Target="../media/image40.jpeg"/><Relationship Id="rId3" Type="http://schemas.openxmlformats.org/officeDocument/2006/relationships/image" Target="../media/image25.png"/><Relationship Id="rId7" Type="http://schemas.openxmlformats.org/officeDocument/2006/relationships/image" Target="../media/image35.jpeg"/><Relationship Id="rId12" Type="http://schemas.openxmlformats.org/officeDocument/2006/relationships/image" Target="../media/image3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11" Type="http://schemas.openxmlformats.org/officeDocument/2006/relationships/image" Target="../media/image38.jpg"/><Relationship Id="rId5" Type="http://schemas.openxmlformats.org/officeDocument/2006/relationships/image" Target="../media/image33.jpeg"/><Relationship Id="rId10" Type="http://schemas.openxmlformats.org/officeDocument/2006/relationships/image" Target="../media/image37.jpg"/><Relationship Id="rId4" Type="http://schemas.microsoft.com/office/2007/relationships/hdphoto" Target="../media/hdphoto2.wdp"/><Relationship Id="rId9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9329" y="2707368"/>
            <a:ext cx="10486571" cy="1921781"/>
          </a:xfrm>
        </p:spPr>
        <p:txBody>
          <a:bodyPr>
            <a:normAutofit/>
          </a:bodyPr>
          <a:lstStyle/>
          <a:p>
            <a:r>
              <a:rPr lang="en-US" i="1" dirty="0">
                <a:solidFill>
                  <a:srgbClr val="00B050"/>
                </a:solidFill>
              </a:rPr>
              <a:t>First, a little preview of the human scale…</a:t>
            </a:r>
          </a:p>
        </p:txBody>
      </p:sp>
    </p:spTree>
    <p:extLst>
      <p:ext uri="{BB962C8B-B14F-4D97-AF65-F5344CB8AC3E}">
        <p14:creationId xmlns:p14="http://schemas.microsoft.com/office/powerpoint/2010/main" val="1690236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0893" y="3452930"/>
            <a:ext cx="114453" cy="12508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775" y="4383418"/>
            <a:ext cx="1695796" cy="109997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618" y="2534718"/>
            <a:ext cx="1133892" cy="62660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" t="27428" r="72001" b="24853"/>
          <a:stretch/>
        </p:blipFill>
        <p:spPr>
          <a:xfrm>
            <a:off x="8224271" y="0"/>
            <a:ext cx="4023360" cy="68580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69" t="51892" r="-2367" b="-289"/>
          <a:stretch/>
        </p:blipFill>
        <p:spPr>
          <a:xfrm>
            <a:off x="0" y="0"/>
            <a:ext cx="1554480" cy="2834640"/>
          </a:xfrm>
          <a:prstGeom prst="rect">
            <a:avLst/>
          </a:prstGeom>
        </p:spPr>
      </p:pic>
      <p:sp>
        <p:nvSpPr>
          <p:cNvPr id="158" name="Rectangle 157"/>
          <p:cNvSpPr/>
          <p:nvPr/>
        </p:nvSpPr>
        <p:spPr>
          <a:xfrm>
            <a:off x="3352800" y="685800"/>
            <a:ext cx="5486400" cy="5486400"/>
          </a:xfrm>
          <a:prstGeom prst="rect">
            <a:avLst/>
          </a:prstGeom>
          <a:noFill/>
          <a:ln w="1524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867400" y="3200400"/>
            <a:ext cx="457200" cy="457200"/>
          </a:xfrm>
          <a:prstGeom prst="rect">
            <a:avLst/>
          </a:prstGeom>
          <a:noFill/>
          <a:ln w="127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53" name="Rectangle 152"/>
          <p:cNvSpPr/>
          <p:nvPr/>
        </p:nvSpPr>
        <p:spPr>
          <a:xfrm>
            <a:off x="5181600" y="2514600"/>
            <a:ext cx="1828800" cy="1828800"/>
          </a:xfrm>
          <a:prstGeom prst="rect">
            <a:avLst/>
          </a:prstGeom>
          <a:noFill/>
          <a:ln w="381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19800" y="3352800"/>
            <a:ext cx="152400" cy="152400"/>
          </a:xfrm>
          <a:prstGeom prst="rect">
            <a:avLst/>
          </a:prstGeom>
          <a:noFill/>
          <a:ln w="31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54044" y="685800"/>
            <a:ext cx="304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1 </a:t>
            </a:r>
            <a:r>
              <a:rPr lang="en-US" sz="2000" b="1" dirty="0" err="1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unciaGrafut</a:t>
            </a:r>
            <a:br>
              <a:rPr lang="en-US" sz="2000" b="1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</a:br>
            <a:r>
              <a:rPr lang="en-US" sz="2000" b="1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10</a:t>
            </a:r>
            <a:r>
              <a:rPr lang="en-US" sz="2000" b="1" baseline="30000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−</a:t>
            </a:r>
            <a:r>
              <a:rPr lang="en-US" sz="2000" b="1" baseline="30000" dirty="0">
                <a:solidFill>
                  <a:srgbClr val="5B9BD5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1</a:t>
            </a:r>
            <a:r>
              <a:rPr lang="en-US" sz="2000" b="1" baseline="-25000" dirty="0">
                <a:solidFill>
                  <a:srgbClr val="5B9BD5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z</a:t>
            </a:r>
            <a:r>
              <a:rPr lang="en-US" sz="2000" b="1" dirty="0">
                <a:solidFill>
                  <a:srgbClr val="5B9BD5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 </a:t>
            </a:r>
            <a:r>
              <a:rPr lang="en-US" sz="2000" b="1" dirty="0" err="1">
                <a:solidFill>
                  <a:srgbClr val="5B9BD5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Grafut</a:t>
            </a:r>
            <a:endParaRPr lang="en-US" sz="2000" b="1" dirty="0">
              <a:solidFill>
                <a:schemeClr val="accent1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39636" y="2514600"/>
            <a:ext cx="1790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1 ′</a:t>
            </a:r>
            <a:r>
              <a:rPr lang="en-US" sz="1200" b="1" dirty="0" err="1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lengthel</a:t>
            </a:r>
            <a:endParaRPr lang="en-US" sz="1200" b="1" dirty="0">
              <a:solidFill>
                <a:schemeClr val="accent6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954044" y="3077289"/>
            <a:ext cx="17907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1 </a:t>
            </a:r>
            <a:r>
              <a:rPr lang="en-US" sz="1000" b="1" dirty="0" err="1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biciaGrafut</a:t>
            </a:r>
            <a:endParaRPr lang="en-US" sz="1000" b="1" dirty="0">
              <a:solidFill>
                <a:schemeClr val="accent1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25943" y="3292253"/>
            <a:ext cx="17907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b="1" dirty="0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1 </a:t>
            </a:r>
            <a:r>
              <a:rPr lang="en-US" sz="800" b="1" dirty="0" err="1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uncia′lengthel</a:t>
            </a:r>
            <a:endParaRPr lang="en-US" sz="800" b="1" dirty="0">
              <a:solidFill>
                <a:schemeClr val="accent6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9555" y="686602"/>
            <a:ext cx="304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3 ′</a:t>
            </a:r>
            <a:r>
              <a:rPr lang="en-US" sz="2000" b="1" dirty="0" err="1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lengthel</a:t>
            </a:r>
            <a:endParaRPr lang="en-US" sz="2000" b="1" dirty="0">
              <a:solidFill>
                <a:schemeClr val="accent1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25943" y="3057262"/>
            <a:ext cx="17907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3 </a:t>
            </a:r>
            <a:r>
              <a:rPr lang="en-US" sz="1000" b="1" dirty="0" err="1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uncia′lengthel</a:t>
            </a:r>
            <a:endParaRPr lang="en-US" sz="1000" b="1" dirty="0">
              <a:solidFill>
                <a:schemeClr val="accent1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54044" y="2514600"/>
            <a:ext cx="1790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4 </a:t>
            </a:r>
            <a:r>
              <a:rPr lang="en-US" sz="1200" b="1" dirty="0" err="1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biciaGrafut</a:t>
            </a:r>
            <a:endParaRPr lang="en-US" sz="1200" b="1" dirty="0">
              <a:solidFill>
                <a:schemeClr val="accent6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954044" y="3292253"/>
            <a:ext cx="17907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4 </a:t>
            </a:r>
            <a:r>
              <a:rPr lang="en-US" sz="800" b="1" dirty="0" err="1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triciaGrafut</a:t>
            </a:r>
            <a:endParaRPr lang="en-US" sz="800" b="1" dirty="0">
              <a:solidFill>
                <a:schemeClr val="accent6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0" y="8823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′</a:t>
            </a:r>
            <a:r>
              <a:rPr lang="en-US" sz="3600" b="1" dirty="0" err="1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pollical</a:t>
            </a:r>
            <a:endParaRPr lang="en-US" sz="3600" b="1" dirty="0">
              <a:solidFill>
                <a:schemeClr val="accent1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81300" y="6211669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′thumb-like, ′inch-like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200650" y="2145268"/>
            <a:ext cx="1790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′morsel</a:t>
            </a:r>
            <a:endParaRPr lang="en-US" b="1" dirty="0">
              <a:solidFill>
                <a:schemeClr val="accent6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72000" y="4374046"/>
            <a:ext cx="3035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′kernel-like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4276" y="2514600"/>
            <a:ext cx="1358827" cy="1870922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789027" y="4374046"/>
            <a:ext cx="13465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>
                    <a:lumMod val="65000"/>
                  </a:schemeClr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Corn Kernel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496725" y="5574863"/>
            <a:ext cx="1768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>
                    <a:lumMod val="65000"/>
                  </a:schemeClr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Sunflower Seed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266" y="2999948"/>
            <a:ext cx="576910" cy="686556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5527104" y="2525579"/>
            <a:ext cx="7919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>
                    <a:lumMod val="65000"/>
                  </a:schemeClr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Ant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168753" y="3607665"/>
            <a:ext cx="791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>
                    <a:lumMod val="65000"/>
                  </a:schemeClr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Human</a:t>
            </a:r>
          </a:p>
          <a:p>
            <a:pPr algn="ctr"/>
            <a:r>
              <a:rPr lang="en-US" sz="1200" b="1" dirty="0">
                <a:solidFill>
                  <a:schemeClr val="bg1">
                    <a:lumMod val="65000"/>
                  </a:schemeClr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Skin</a:t>
            </a:r>
          </a:p>
        </p:txBody>
      </p:sp>
      <p:sp>
        <p:nvSpPr>
          <p:cNvPr id="32" name="Rectangle 31"/>
          <p:cNvSpPr/>
          <p:nvPr/>
        </p:nvSpPr>
        <p:spPr>
          <a:xfrm>
            <a:off x="5917951" y="3408478"/>
            <a:ext cx="150239" cy="359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116509" y="3414330"/>
            <a:ext cx="150239" cy="23688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5899358" y="3479117"/>
            <a:ext cx="105989" cy="91165"/>
            <a:chOff x="3739277" y="4214736"/>
            <a:chExt cx="1225506" cy="1054106"/>
          </a:xfrm>
        </p:grpSpPr>
        <p:sp>
          <p:nvSpPr>
            <p:cNvPr id="39" name="Rectangle 38"/>
            <p:cNvSpPr/>
            <p:nvPr/>
          </p:nvSpPr>
          <p:spPr>
            <a:xfrm>
              <a:off x="3999673" y="4589576"/>
              <a:ext cx="347330" cy="368979"/>
            </a:xfrm>
            <a:prstGeom prst="rect">
              <a:avLst/>
            </a:prstGeom>
            <a:solidFill>
              <a:srgbClr val="C78E7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9277" y="4214736"/>
              <a:ext cx="1225506" cy="1054106"/>
            </a:xfrm>
            <a:prstGeom prst="rect">
              <a:avLst/>
            </a:prstGeom>
          </p:spPr>
        </p:pic>
      </p:grpSp>
      <p:pic>
        <p:nvPicPr>
          <p:cNvPr id="42" name="Picture 4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9137" y="3458345"/>
            <a:ext cx="73906" cy="48078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8737" y="3350533"/>
            <a:ext cx="87663" cy="53163"/>
          </a:xfrm>
          <a:prstGeom prst="rect">
            <a:avLst/>
          </a:prstGeom>
        </p:spPr>
      </p:pic>
      <p:grpSp>
        <p:nvGrpSpPr>
          <p:cNvPr id="47" name="Group 46"/>
          <p:cNvGrpSpPr/>
          <p:nvPr/>
        </p:nvGrpSpPr>
        <p:grpSpPr>
          <a:xfrm>
            <a:off x="6066338" y="3389351"/>
            <a:ext cx="63956" cy="45720"/>
            <a:chOff x="5571302" y="2626777"/>
            <a:chExt cx="1645870" cy="1176573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7510" y="2626777"/>
              <a:ext cx="929662" cy="906707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65" t="4298" r="478" b="2749"/>
            <a:stretch/>
          </p:blipFill>
          <p:spPr>
            <a:xfrm>
              <a:off x="5571302" y="3356005"/>
              <a:ext cx="447345" cy="447345"/>
            </a:xfrm>
            <a:prstGeom prst="rect">
              <a:avLst/>
            </a:prstGeom>
          </p:spPr>
        </p:pic>
      </p:grpSp>
      <p:sp>
        <p:nvSpPr>
          <p:cNvPr id="51" name="Oval 50"/>
          <p:cNvSpPr/>
          <p:nvPr/>
        </p:nvSpPr>
        <p:spPr>
          <a:xfrm>
            <a:off x="5984279" y="3379695"/>
            <a:ext cx="22225" cy="22225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bg1">
                  <a:lumMod val="65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reeform: Shape 52"/>
          <p:cNvSpPr/>
          <p:nvPr/>
        </p:nvSpPr>
        <p:spPr>
          <a:xfrm rot="272747">
            <a:off x="6128893" y="3450746"/>
            <a:ext cx="33879" cy="8968"/>
          </a:xfrm>
          <a:custGeom>
            <a:avLst/>
            <a:gdLst>
              <a:gd name="connsiteX0" fmla="*/ 2200275 w 3524250"/>
              <a:gd name="connsiteY0" fmla="*/ 142875 h 1200150"/>
              <a:gd name="connsiteX1" fmla="*/ 1466850 w 3524250"/>
              <a:gd name="connsiteY1" fmla="*/ 228600 h 1200150"/>
              <a:gd name="connsiteX2" fmla="*/ 914400 w 3524250"/>
              <a:gd name="connsiteY2" fmla="*/ 247650 h 1200150"/>
              <a:gd name="connsiteX3" fmla="*/ 771525 w 3524250"/>
              <a:gd name="connsiteY3" fmla="*/ 638175 h 1200150"/>
              <a:gd name="connsiteX4" fmla="*/ 381000 w 3524250"/>
              <a:gd name="connsiteY4" fmla="*/ 762000 h 1200150"/>
              <a:gd name="connsiteX5" fmla="*/ 123825 w 3524250"/>
              <a:gd name="connsiteY5" fmla="*/ 838200 h 1200150"/>
              <a:gd name="connsiteX6" fmla="*/ 0 w 3524250"/>
              <a:gd name="connsiteY6" fmla="*/ 1123950 h 1200150"/>
              <a:gd name="connsiteX7" fmla="*/ 466725 w 3524250"/>
              <a:gd name="connsiteY7" fmla="*/ 1200150 h 1200150"/>
              <a:gd name="connsiteX8" fmla="*/ 895350 w 3524250"/>
              <a:gd name="connsiteY8" fmla="*/ 981075 h 1200150"/>
              <a:gd name="connsiteX9" fmla="*/ 1390650 w 3524250"/>
              <a:gd name="connsiteY9" fmla="*/ 1162050 h 1200150"/>
              <a:gd name="connsiteX10" fmla="*/ 1876425 w 3524250"/>
              <a:gd name="connsiteY10" fmla="*/ 1162050 h 1200150"/>
              <a:gd name="connsiteX11" fmla="*/ 2009775 w 3524250"/>
              <a:gd name="connsiteY11" fmla="*/ 809625 h 1200150"/>
              <a:gd name="connsiteX12" fmla="*/ 2390775 w 3524250"/>
              <a:gd name="connsiteY12" fmla="*/ 561975 h 1200150"/>
              <a:gd name="connsiteX13" fmla="*/ 2743200 w 3524250"/>
              <a:gd name="connsiteY13" fmla="*/ 276225 h 1200150"/>
              <a:gd name="connsiteX14" fmla="*/ 3524250 w 3524250"/>
              <a:gd name="connsiteY14" fmla="*/ 219075 h 1200150"/>
              <a:gd name="connsiteX15" fmla="*/ 3409950 w 3524250"/>
              <a:gd name="connsiteY15" fmla="*/ 0 h 1200150"/>
              <a:gd name="connsiteX16" fmla="*/ 2590800 w 3524250"/>
              <a:gd name="connsiteY16" fmla="*/ 19050 h 1200150"/>
              <a:gd name="connsiteX17" fmla="*/ 2200275 w 3524250"/>
              <a:gd name="connsiteY17" fmla="*/ 142875 h 1200150"/>
              <a:gd name="connsiteX0" fmla="*/ 2200275 w 3524250"/>
              <a:gd name="connsiteY0" fmla="*/ 142875 h 1200150"/>
              <a:gd name="connsiteX1" fmla="*/ 1466850 w 3524250"/>
              <a:gd name="connsiteY1" fmla="*/ 228600 h 1200150"/>
              <a:gd name="connsiteX2" fmla="*/ 914400 w 3524250"/>
              <a:gd name="connsiteY2" fmla="*/ 247650 h 1200150"/>
              <a:gd name="connsiteX3" fmla="*/ 771525 w 3524250"/>
              <a:gd name="connsiteY3" fmla="*/ 638175 h 1200150"/>
              <a:gd name="connsiteX4" fmla="*/ 381000 w 3524250"/>
              <a:gd name="connsiteY4" fmla="*/ 762000 h 1200150"/>
              <a:gd name="connsiteX5" fmla="*/ 123825 w 3524250"/>
              <a:gd name="connsiteY5" fmla="*/ 838200 h 1200150"/>
              <a:gd name="connsiteX6" fmla="*/ 0 w 3524250"/>
              <a:gd name="connsiteY6" fmla="*/ 1123950 h 1200150"/>
              <a:gd name="connsiteX7" fmla="*/ 466725 w 3524250"/>
              <a:gd name="connsiteY7" fmla="*/ 1200150 h 1200150"/>
              <a:gd name="connsiteX8" fmla="*/ 895350 w 3524250"/>
              <a:gd name="connsiteY8" fmla="*/ 981075 h 1200150"/>
              <a:gd name="connsiteX9" fmla="*/ 1390650 w 3524250"/>
              <a:gd name="connsiteY9" fmla="*/ 1162050 h 1200150"/>
              <a:gd name="connsiteX10" fmla="*/ 1876425 w 3524250"/>
              <a:gd name="connsiteY10" fmla="*/ 1162050 h 1200150"/>
              <a:gd name="connsiteX11" fmla="*/ 2009775 w 3524250"/>
              <a:gd name="connsiteY11" fmla="*/ 809625 h 1200150"/>
              <a:gd name="connsiteX12" fmla="*/ 2390775 w 3524250"/>
              <a:gd name="connsiteY12" fmla="*/ 561975 h 1200150"/>
              <a:gd name="connsiteX13" fmla="*/ 2876550 w 3524250"/>
              <a:gd name="connsiteY13" fmla="*/ 561975 h 1200150"/>
              <a:gd name="connsiteX14" fmla="*/ 3524250 w 3524250"/>
              <a:gd name="connsiteY14" fmla="*/ 219075 h 1200150"/>
              <a:gd name="connsiteX15" fmla="*/ 3409950 w 3524250"/>
              <a:gd name="connsiteY15" fmla="*/ 0 h 1200150"/>
              <a:gd name="connsiteX16" fmla="*/ 2590800 w 3524250"/>
              <a:gd name="connsiteY16" fmla="*/ 19050 h 1200150"/>
              <a:gd name="connsiteX17" fmla="*/ 2200275 w 3524250"/>
              <a:gd name="connsiteY17" fmla="*/ 142875 h 1200150"/>
              <a:gd name="connsiteX0" fmla="*/ 2200275 w 3524250"/>
              <a:gd name="connsiteY0" fmla="*/ 142875 h 1200150"/>
              <a:gd name="connsiteX1" fmla="*/ 1466850 w 3524250"/>
              <a:gd name="connsiteY1" fmla="*/ 228600 h 1200150"/>
              <a:gd name="connsiteX2" fmla="*/ 914400 w 3524250"/>
              <a:gd name="connsiteY2" fmla="*/ 247650 h 1200150"/>
              <a:gd name="connsiteX3" fmla="*/ 771525 w 3524250"/>
              <a:gd name="connsiteY3" fmla="*/ 638175 h 1200150"/>
              <a:gd name="connsiteX4" fmla="*/ 381000 w 3524250"/>
              <a:gd name="connsiteY4" fmla="*/ 762000 h 1200150"/>
              <a:gd name="connsiteX5" fmla="*/ 123825 w 3524250"/>
              <a:gd name="connsiteY5" fmla="*/ 838200 h 1200150"/>
              <a:gd name="connsiteX6" fmla="*/ 0 w 3524250"/>
              <a:gd name="connsiteY6" fmla="*/ 1123950 h 1200150"/>
              <a:gd name="connsiteX7" fmla="*/ 466725 w 3524250"/>
              <a:gd name="connsiteY7" fmla="*/ 1200150 h 1200150"/>
              <a:gd name="connsiteX8" fmla="*/ 895350 w 3524250"/>
              <a:gd name="connsiteY8" fmla="*/ 981075 h 1200150"/>
              <a:gd name="connsiteX9" fmla="*/ 1390650 w 3524250"/>
              <a:gd name="connsiteY9" fmla="*/ 1162050 h 1200150"/>
              <a:gd name="connsiteX10" fmla="*/ 1876425 w 3524250"/>
              <a:gd name="connsiteY10" fmla="*/ 1162050 h 1200150"/>
              <a:gd name="connsiteX11" fmla="*/ 2009775 w 3524250"/>
              <a:gd name="connsiteY11" fmla="*/ 809625 h 1200150"/>
              <a:gd name="connsiteX12" fmla="*/ 2409825 w 3524250"/>
              <a:gd name="connsiteY12" fmla="*/ 695325 h 1200150"/>
              <a:gd name="connsiteX13" fmla="*/ 2876550 w 3524250"/>
              <a:gd name="connsiteY13" fmla="*/ 561975 h 1200150"/>
              <a:gd name="connsiteX14" fmla="*/ 3524250 w 3524250"/>
              <a:gd name="connsiteY14" fmla="*/ 219075 h 1200150"/>
              <a:gd name="connsiteX15" fmla="*/ 3409950 w 3524250"/>
              <a:gd name="connsiteY15" fmla="*/ 0 h 1200150"/>
              <a:gd name="connsiteX16" fmla="*/ 2590800 w 3524250"/>
              <a:gd name="connsiteY16" fmla="*/ 19050 h 1200150"/>
              <a:gd name="connsiteX17" fmla="*/ 2200275 w 3524250"/>
              <a:gd name="connsiteY17" fmla="*/ 142875 h 1200150"/>
              <a:gd name="connsiteX0" fmla="*/ 2200275 w 3524250"/>
              <a:gd name="connsiteY0" fmla="*/ 142875 h 1200150"/>
              <a:gd name="connsiteX1" fmla="*/ 1466850 w 3524250"/>
              <a:gd name="connsiteY1" fmla="*/ 228600 h 1200150"/>
              <a:gd name="connsiteX2" fmla="*/ 914400 w 3524250"/>
              <a:gd name="connsiteY2" fmla="*/ 247650 h 1200150"/>
              <a:gd name="connsiteX3" fmla="*/ 771525 w 3524250"/>
              <a:gd name="connsiteY3" fmla="*/ 638175 h 1200150"/>
              <a:gd name="connsiteX4" fmla="*/ 381000 w 3524250"/>
              <a:gd name="connsiteY4" fmla="*/ 762000 h 1200150"/>
              <a:gd name="connsiteX5" fmla="*/ 123825 w 3524250"/>
              <a:gd name="connsiteY5" fmla="*/ 838200 h 1200150"/>
              <a:gd name="connsiteX6" fmla="*/ 0 w 3524250"/>
              <a:gd name="connsiteY6" fmla="*/ 1123950 h 1200150"/>
              <a:gd name="connsiteX7" fmla="*/ 466725 w 3524250"/>
              <a:gd name="connsiteY7" fmla="*/ 1200150 h 1200150"/>
              <a:gd name="connsiteX8" fmla="*/ 895350 w 3524250"/>
              <a:gd name="connsiteY8" fmla="*/ 981075 h 1200150"/>
              <a:gd name="connsiteX9" fmla="*/ 1390650 w 3524250"/>
              <a:gd name="connsiteY9" fmla="*/ 1162050 h 1200150"/>
              <a:gd name="connsiteX10" fmla="*/ 1628775 w 3524250"/>
              <a:gd name="connsiteY10" fmla="*/ 1066800 h 1200150"/>
              <a:gd name="connsiteX11" fmla="*/ 2009775 w 3524250"/>
              <a:gd name="connsiteY11" fmla="*/ 809625 h 1200150"/>
              <a:gd name="connsiteX12" fmla="*/ 2409825 w 3524250"/>
              <a:gd name="connsiteY12" fmla="*/ 695325 h 1200150"/>
              <a:gd name="connsiteX13" fmla="*/ 2876550 w 3524250"/>
              <a:gd name="connsiteY13" fmla="*/ 561975 h 1200150"/>
              <a:gd name="connsiteX14" fmla="*/ 3524250 w 3524250"/>
              <a:gd name="connsiteY14" fmla="*/ 219075 h 1200150"/>
              <a:gd name="connsiteX15" fmla="*/ 3409950 w 3524250"/>
              <a:gd name="connsiteY15" fmla="*/ 0 h 1200150"/>
              <a:gd name="connsiteX16" fmla="*/ 2590800 w 3524250"/>
              <a:gd name="connsiteY16" fmla="*/ 19050 h 1200150"/>
              <a:gd name="connsiteX17" fmla="*/ 2200275 w 3524250"/>
              <a:gd name="connsiteY17" fmla="*/ 142875 h 1200150"/>
              <a:gd name="connsiteX0" fmla="*/ 2200275 w 3524250"/>
              <a:gd name="connsiteY0" fmla="*/ 142875 h 1200150"/>
              <a:gd name="connsiteX1" fmla="*/ 1466850 w 3524250"/>
              <a:gd name="connsiteY1" fmla="*/ 228600 h 1200150"/>
              <a:gd name="connsiteX2" fmla="*/ 914400 w 3524250"/>
              <a:gd name="connsiteY2" fmla="*/ 247650 h 1200150"/>
              <a:gd name="connsiteX3" fmla="*/ 771525 w 3524250"/>
              <a:gd name="connsiteY3" fmla="*/ 638175 h 1200150"/>
              <a:gd name="connsiteX4" fmla="*/ 381000 w 3524250"/>
              <a:gd name="connsiteY4" fmla="*/ 762000 h 1200150"/>
              <a:gd name="connsiteX5" fmla="*/ 123825 w 3524250"/>
              <a:gd name="connsiteY5" fmla="*/ 838200 h 1200150"/>
              <a:gd name="connsiteX6" fmla="*/ 0 w 3524250"/>
              <a:gd name="connsiteY6" fmla="*/ 1123950 h 1200150"/>
              <a:gd name="connsiteX7" fmla="*/ 466725 w 3524250"/>
              <a:gd name="connsiteY7" fmla="*/ 1200150 h 1200150"/>
              <a:gd name="connsiteX8" fmla="*/ 895350 w 3524250"/>
              <a:gd name="connsiteY8" fmla="*/ 981075 h 1200150"/>
              <a:gd name="connsiteX9" fmla="*/ 1190625 w 3524250"/>
              <a:gd name="connsiteY9" fmla="*/ 1028700 h 1200150"/>
              <a:gd name="connsiteX10" fmla="*/ 1628775 w 3524250"/>
              <a:gd name="connsiteY10" fmla="*/ 1066800 h 1200150"/>
              <a:gd name="connsiteX11" fmla="*/ 2009775 w 3524250"/>
              <a:gd name="connsiteY11" fmla="*/ 809625 h 1200150"/>
              <a:gd name="connsiteX12" fmla="*/ 2409825 w 3524250"/>
              <a:gd name="connsiteY12" fmla="*/ 695325 h 1200150"/>
              <a:gd name="connsiteX13" fmla="*/ 2876550 w 3524250"/>
              <a:gd name="connsiteY13" fmla="*/ 561975 h 1200150"/>
              <a:gd name="connsiteX14" fmla="*/ 3524250 w 3524250"/>
              <a:gd name="connsiteY14" fmla="*/ 219075 h 1200150"/>
              <a:gd name="connsiteX15" fmla="*/ 3409950 w 3524250"/>
              <a:gd name="connsiteY15" fmla="*/ 0 h 1200150"/>
              <a:gd name="connsiteX16" fmla="*/ 2590800 w 3524250"/>
              <a:gd name="connsiteY16" fmla="*/ 19050 h 1200150"/>
              <a:gd name="connsiteX17" fmla="*/ 2200275 w 3524250"/>
              <a:gd name="connsiteY17" fmla="*/ 142875 h 1200150"/>
              <a:gd name="connsiteX0" fmla="*/ 2200275 w 3524250"/>
              <a:gd name="connsiteY0" fmla="*/ 142875 h 1200150"/>
              <a:gd name="connsiteX1" fmla="*/ 1466850 w 3524250"/>
              <a:gd name="connsiteY1" fmla="*/ 228600 h 1200150"/>
              <a:gd name="connsiteX2" fmla="*/ 914400 w 3524250"/>
              <a:gd name="connsiteY2" fmla="*/ 247650 h 1200150"/>
              <a:gd name="connsiteX3" fmla="*/ 771525 w 3524250"/>
              <a:gd name="connsiteY3" fmla="*/ 638175 h 1200150"/>
              <a:gd name="connsiteX4" fmla="*/ 381000 w 3524250"/>
              <a:gd name="connsiteY4" fmla="*/ 762000 h 1200150"/>
              <a:gd name="connsiteX5" fmla="*/ 123825 w 3524250"/>
              <a:gd name="connsiteY5" fmla="*/ 838200 h 1200150"/>
              <a:gd name="connsiteX6" fmla="*/ 0 w 3524250"/>
              <a:gd name="connsiteY6" fmla="*/ 1123950 h 1200150"/>
              <a:gd name="connsiteX7" fmla="*/ 466725 w 3524250"/>
              <a:gd name="connsiteY7" fmla="*/ 1200150 h 1200150"/>
              <a:gd name="connsiteX8" fmla="*/ 809625 w 3524250"/>
              <a:gd name="connsiteY8" fmla="*/ 1133475 h 1200150"/>
              <a:gd name="connsiteX9" fmla="*/ 1190625 w 3524250"/>
              <a:gd name="connsiteY9" fmla="*/ 1028700 h 1200150"/>
              <a:gd name="connsiteX10" fmla="*/ 1628775 w 3524250"/>
              <a:gd name="connsiteY10" fmla="*/ 1066800 h 1200150"/>
              <a:gd name="connsiteX11" fmla="*/ 2009775 w 3524250"/>
              <a:gd name="connsiteY11" fmla="*/ 809625 h 1200150"/>
              <a:gd name="connsiteX12" fmla="*/ 2409825 w 3524250"/>
              <a:gd name="connsiteY12" fmla="*/ 695325 h 1200150"/>
              <a:gd name="connsiteX13" fmla="*/ 2876550 w 3524250"/>
              <a:gd name="connsiteY13" fmla="*/ 561975 h 1200150"/>
              <a:gd name="connsiteX14" fmla="*/ 3524250 w 3524250"/>
              <a:gd name="connsiteY14" fmla="*/ 219075 h 1200150"/>
              <a:gd name="connsiteX15" fmla="*/ 3409950 w 3524250"/>
              <a:gd name="connsiteY15" fmla="*/ 0 h 1200150"/>
              <a:gd name="connsiteX16" fmla="*/ 2590800 w 3524250"/>
              <a:gd name="connsiteY16" fmla="*/ 19050 h 1200150"/>
              <a:gd name="connsiteX17" fmla="*/ 2200275 w 3524250"/>
              <a:gd name="connsiteY17" fmla="*/ 142875 h 1200150"/>
              <a:gd name="connsiteX0" fmla="*/ 2200275 w 3524250"/>
              <a:gd name="connsiteY0" fmla="*/ 142875 h 1200150"/>
              <a:gd name="connsiteX1" fmla="*/ 1466850 w 3524250"/>
              <a:gd name="connsiteY1" fmla="*/ 228600 h 1200150"/>
              <a:gd name="connsiteX2" fmla="*/ 914400 w 3524250"/>
              <a:gd name="connsiteY2" fmla="*/ 247650 h 1200150"/>
              <a:gd name="connsiteX3" fmla="*/ 771525 w 3524250"/>
              <a:gd name="connsiteY3" fmla="*/ 638175 h 1200150"/>
              <a:gd name="connsiteX4" fmla="*/ 381000 w 3524250"/>
              <a:gd name="connsiteY4" fmla="*/ 762000 h 1200150"/>
              <a:gd name="connsiteX5" fmla="*/ 123825 w 3524250"/>
              <a:gd name="connsiteY5" fmla="*/ 838200 h 1200150"/>
              <a:gd name="connsiteX6" fmla="*/ 0 w 3524250"/>
              <a:gd name="connsiteY6" fmla="*/ 1123950 h 1200150"/>
              <a:gd name="connsiteX7" fmla="*/ 466725 w 3524250"/>
              <a:gd name="connsiteY7" fmla="*/ 1200150 h 1200150"/>
              <a:gd name="connsiteX8" fmla="*/ 809625 w 3524250"/>
              <a:gd name="connsiteY8" fmla="*/ 1133475 h 1200150"/>
              <a:gd name="connsiteX9" fmla="*/ 1171575 w 3524250"/>
              <a:gd name="connsiteY9" fmla="*/ 1181100 h 1200150"/>
              <a:gd name="connsiteX10" fmla="*/ 1628775 w 3524250"/>
              <a:gd name="connsiteY10" fmla="*/ 1066800 h 1200150"/>
              <a:gd name="connsiteX11" fmla="*/ 2009775 w 3524250"/>
              <a:gd name="connsiteY11" fmla="*/ 809625 h 1200150"/>
              <a:gd name="connsiteX12" fmla="*/ 2409825 w 3524250"/>
              <a:gd name="connsiteY12" fmla="*/ 695325 h 1200150"/>
              <a:gd name="connsiteX13" fmla="*/ 2876550 w 3524250"/>
              <a:gd name="connsiteY13" fmla="*/ 561975 h 1200150"/>
              <a:gd name="connsiteX14" fmla="*/ 3524250 w 3524250"/>
              <a:gd name="connsiteY14" fmla="*/ 219075 h 1200150"/>
              <a:gd name="connsiteX15" fmla="*/ 3409950 w 3524250"/>
              <a:gd name="connsiteY15" fmla="*/ 0 h 1200150"/>
              <a:gd name="connsiteX16" fmla="*/ 2590800 w 3524250"/>
              <a:gd name="connsiteY16" fmla="*/ 19050 h 1200150"/>
              <a:gd name="connsiteX17" fmla="*/ 2200275 w 3524250"/>
              <a:gd name="connsiteY17" fmla="*/ 142875 h 1200150"/>
              <a:gd name="connsiteX0" fmla="*/ 2200275 w 3524250"/>
              <a:gd name="connsiteY0" fmla="*/ 142875 h 1200150"/>
              <a:gd name="connsiteX1" fmla="*/ 1466850 w 3524250"/>
              <a:gd name="connsiteY1" fmla="*/ 228600 h 1200150"/>
              <a:gd name="connsiteX2" fmla="*/ 914400 w 3524250"/>
              <a:gd name="connsiteY2" fmla="*/ 247650 h 1200150"/>
              <a:gd name="connsiteX3" fmla="*/ 771525 w 3524250"/>
              <a:gd name="connsiteY3" fmla="*/ 638175 h 1200150"/>
              <a:gd name="connsiteX4" fmla="*/ 381000 w 3524250"/>
              <a:gd name="connsiteY4" fmla="*/ 762000 h 1200150"/>
              <a:gd name="connsiteX5" fmla="*/ 66675 w 3524250"/>
              <a:gd name="connsiteY5" fmla="*/ 828675 h 1200150"/>
              <a:gd name="connsiteX6" fmla="*/ 0 w 3524250"/>
              <a:gd name="connsiteY6" fmla="*/ 1123950 h 1200150"/>
              <a:gd name="connsiteX7" fmla="*/ 466725 w 3524250"/>
              <a:gd name="connsiteY7" fmla="*/ 1200150 h 1200150"/>
              <a:gd name="connsiteX8" fmla="*/ 809625 w 3524250"/>
              <a:gd name="connsiteY8" fmla="*/ 1133475 h 1200150"/>
              <a:gd name="connsiteX9" fmla="*/ 1171575 w 3524250"/>
              <a:gd name="connsiteY9" fmla="*/ 1181100 h 1200150"/>
              <a:gd name="connsiteX10" fmla="*/ 1628775 w 3524250"/>
              <a:gd name="connsiteY10" fmla="*/ 1066800 h 1200150"/>
              <a:gd name="connsiteX11" fmla="*/ 2009775 w 3524250"/>
              <a:gd name="connsiteY11" fmla="*/ 809625 h 1200150"/>
              <a:gd name="connsiteX12" fmla="*/ 2409825 w 3524250"/>
              <a:gd name="connsiteY12" fmla="*/ 695325 h 1200150"/>
              <a:gd name="connsiteX13" fmla="*/ 2876550 w 3524250"/>
              <a:gd name="connsiteY13" fmla="*/ 561975 h 1200150"/>
              <a:gd name="connsiteX14" fmla="*/ 3524250 w 3524250"/>
              <a:gd name="connsiteY14" fmla="*/ 219075 h 1200150"/>
              <a:gd name="connsiteX15" fmla="*/ 3409950 w 3524250"/>
              <a:gd name="connsiteY15" fmla="*/ 0 h 1200150"/>
              <a:gd name="connsiteX16" fmla="*/ 2590800 w 3524250"/>
              <a:gd name="connsiteY16" fmla="*/ 19050 h 1200150"/>
              <a:gd name="connsiteX17" fmla="*/ 2200275 w 3524250"/>
              <a:gd name="connsiteY17" fmla="*/ 142875 h 1200150"/>
              <a:gd name="connsiteX0" fmla="*/ 2200275 w 3524250"/>
              <a:gd name="connsiteY0" fmla="*/ 142875 h 1200150"/>
              <a:gd name="connsiteX1" fmla="*/ 1466850 w 3524250"/>
              <a:gd name="connsiteY1" fmla="*/ 228600 h 1200150"/>
              <a:gd name="connsiteX2" fmla="*/ 914400 w 3524250"/>
              <a:gd name="connsiteY2" fmla="*/ 247650 h 1200150"/>
              <a:gd name="connsiteX3" fmla="*/ 771525 w 3524250"/>
              <a:gd name="connsiteY3" fmla="*/ 638175 h 1200150"/>
              <a:gd name="connsiteX4" fmla="*/ 447675 w 3524250"/>
              <a:gd name="connsiteY4" fmla="*/ 790575 h 1200150"/>
              <a:gd name="connsiteX5" fmla="*/ 66675 w 3524250"/>
              <a:gd name="connsiteY5" fmla="*/ 828675 h 1200150"/>
              <a:gd name="connsiteX6" fmla="*/ 0 w 3524250"/>
              <a:gd name="connsiteY6" fmla="*/ 1123950 h 1200150"/>
              <a:gd name="connsiteX7" fmla="*/ 466725 w 3524250"/>
              <a:gd name="connsiteY7" fmla="*/ 1200150 h 1200150"/>
              <a:gd name="connsiteX8" fmla="*/ 809625 w 3524250"/>
              <a:gd name="connsiteY8" fmla="*/ 1133475 h 1200150"/>
              <a:gd name="connsiteX9" fmla="*/ 1171575 w 3524250"/>
              <a:gd name="connsiteY9" fmla="*/ 1181100 h 1200150"/>
              <a:gd name="connsiteX10" fmla="*/ 1628775 w 3524250"/>
              <a:gd name="connsiteY10" fmla="*/ 1066800 h 1200150"/>
              <a:gd name="connsiteX11" fmla="*/ 2009775 w 3524250"/>
              <a:gd name="connsiteY11" fmla="*/ 809625 h 1200150"/>
              <a:gd name="connsiteX12" fmla="*/ 2409825 w 3524250"/>
              <a:gd name="connsiteY12" fmla="*/ 695325 h 1200150"/>
              <a:gd name="connsiteX13" fmla="*/ 2876550 w 3524250"/>
              <a:gd name="connsiteY13" fmla="*/ 561975 h 1200150"/>
              <a:gd name="connsiteX14" fmla="*/ 3524250 w 3524250"/>
              <a:gd name="connsiteY14" fmla="*/ 219075 h 1200150"/>
              <a:gd name="connsiteX15" fmla="*/ 3409950 w 3524250"/>
              <a:gd name="connsiteY15" fmla="*/ 0 h 1200150"/>
              <a:gd name="connsiteX16" fmla="*/ 2590800 w 3524250"/>
              <a:gd name="connsiteY16" fmla="*/ 19050 h 1200150"/>
              <a:gd name="connsiteX17" fmla="*/ 2200275 w 3524250"/>
              <a:gd name="connsiteY17" fmla="*/ 142875 h 1200150"/>
              <a:gd name="connsiteX0" fmla="*/ 2200275 w 3524250"/>
              <a:gd name="connsiteY0" fmla="*/ 142875 h 1200150"/>
              <a:gd name="connsiteX1" fmla="*/ 1466850 w 3524250"/>
              <a:gd name="connsiteY1" fmla="*/ 228600 h 1200150"/>
              <a:gd name="connsiteX2" fmla="*/ 914400 w 3524250"/>
              <a:gd name="connsiteY2" fmla="*/ 247650 h 1200150"/>
              <a:gd name="connsiteX3" fmla="*/ 723900 w 3524250"/>
              <a:gd name="connsiteY3" fmla="*/ 561975 h 1200150"/>
              <a:gd name="connsiteX4" fmla="*/ 447675 w 3524250"/>
              <a:gd name="connsiteY4" fmla="*/ 790575 h 1200150"/>
              <a:gd name="connsiteX5" fmla="*/ 66675 w 3524250"/>
              <a:gd name="connsiteY5" fmla="*/ 828675 h 1200150"/>
              <a:gd name="connsiteX6" fmla="*/ 0 w 3524250"/>
              <a:gd name="connsiteY6" fmla="*/ 1123950 h 1200150"/>
              <a:gd name="connsiteX7" fmla="*/ 466725 w 3524250"/>
              <a:gd name="connsiteY7" fmla="*/ 1200150 h 1200150"/>
              <a:gd name="connsiteX8" fmla="*/ 809625 w 3524250"/>
              <a:gd name="connsiteY8" fmla="*/ 1133475 h 1200150"/>
              <a:gd name="connsiteX9" fmla="*/ 1171575 w 3524250"/>
              <a:gd name="connsiteY9" fmla="*/ 1181100 h 1200150"/>
              <a:gd name="connsiteX10" fmla="*/ 1628775 w 3524250"/>
              <a:gd name="connsiteY10" fmla="*/ 1066800 h 1200150"/>
              <a:gd name="connsiteX11" fmla="*/ 2009775 w 3524250"/>
              <a:gd name="connsiteY11" fmla="*/ 809625 h 1200150"/>
              <a:gd name="connsiteX12" fmla="*/ 2409825 w 3524250"/>
              <a:gd name="connsiteY12" fmla="*/ 695325 h 1200150"/>
              <a:gd name="connsiteX13" fmla="*/ 2876550 w 3524250"/>
              <a:gd name="connsiteY13" fmla="*/ 561975 h 1200150"/>
              <a:gd name="connsiteX14" fmla="*/ 3524250 w 3524250"/>
              <a:gd name="connsiteY14" fmla="*/ 219075 h 1200150"/>
              <a:gd name="connsiteX15" fmla="*/ 3409950 w 3524250"/>
              <a:gd name="connsiteY15" fmla="*/ 0 h 1200150"/>
              <a:gd name="connsiteX16" fmla="*/ 2590800 w 3524250"/>
              <a:gd name="connsiteY16" fmla="*/ 19050 h 1200150"/>
              <a:gd name="connsiteX17" fmla="*/ 2200275 w 3524250"/>
              <a:gd name="connsiteY17" fmla="*/ 142875 h 1200150"/>
              <a:gd name="connsiteX0" fmla="*/ 2200275 w 3524250"/>
              <a:gd name="connsiteY0" fmla="*/ 142875 h 1200150"/>
              <a:gd name="connsiteX1" fmla="*/ 1466850 w 3524250"/>
              <a:gd name="connsiteY1" fmla="*/ 228600 h 1200150"/>
              <a:gd name="connsiteX2" fmla="*/ 1085850 w 3524250"/>
              <a:gd name="connsiteY2" fmla="*/ 285750 h 1200150"/>
              <a:gd name="connsiteX3" fmla="*/ 723900 w 3524250"/>
              <a:gd name="connsiteY3" fmla="*/ 561975 h 1200150"/>
              <a:gd name="connsiteX4" fmla="*/ 447675 w 3524250"/>
              <a:gd name="connsiteY4" fmla="*/ 790575 h 1200150"/>
              <a:gd name="connsiteX5" fmla="*/ 66675 w 3524250"/>
              <a:gd name="connsiteY5" fmla="*/ 828675 h 1200150"/>
              <a:gd name="connsiteX6" fmla="*/ 0 w 3524250"/>
              <a:gd name="connsiteY6" fmla="*/ 1123950 h 1200150"/>
              <a:gd name="connsiteX7" fmla="*/ 466725 w 3524250"/>
              <a:gd name="connsiteY7" fmla="*/ 1200150 h 1200150"/>
              <a:gd name="connsiteX8" fmla="*/ 809625 w 3524250"/>
              <a:gd name="connsiteY8" fmla="*/ 1133475 h 1200150"/>
              <a:gd name="connsiteX9" fmla="*/ 1171575 w 3524250"/>
              <a:gd name="connsiteY9" fmla="*/ 1181100 h 1200150"/>
              <a:gd name="connsiteX10" fmla="*/ 1628775 w 3524250"/>
              <a:gd name="connsiteY10" fmla="*/ 1066800 h 1200150"/>
              <a:gd name="connsiteX11" fmla="*/ 2009775 w 3524250"/>
              <a:gd name="connsiteY11" fmla="*/ 809625 h 1200150"/>
              <a:gd name="connsiteX12" fmla="*/ 2409825 w 3524250"/>
              <a:gd name="connsiteY12" fmla="*/ 695325 h 1200150"/>
              <a:gd name="connsiteX13" fmla="*/ 2876550 w 3524250"/>
              <a:gd name="connsiteY13" fmla="*/ 561975 h 1200150"/>
              <a:gd name="connsiteX14" fmla="*/ 3524250 w 3524250"/>
              <a:gd name="connsiteY14" fmla="*/ 219075 h 1200150"/>
              <a:gd name="connsiteX15" fmla="*/ 3409950 w 3524250"/>
              <a:gd name="connsiteY15" fmla="*/ 0 h 1200150"/>
              <a:gd name="connsiteX16" fmla="*/ 2590800 w 3524250"/>
              <a:gd name="connsiteY16" fmla="*/ 19050 h 1200150"/>
              <a:gd name="connsiteX17" fmla="*/ 2200275 w 3524250"/>
              <a:gd name="connsiteY17" fmla="*/ 142875 h 1200150"/>
              <a:gd name="connsiteX0" fmla="*/ 2200275 w 3524250"/>
              <a:gd name="connsiteY0" fmla="*/ 142875 h 1200150"/>
              <a:gd name="connsiteX1" fmla="*/ 1695450 w 3524250"/>
              <a:gd name="connsiteY1" fmla="*/ 361950 h 1200150"/>
              <a:gd name="connsiteX2" fmla="*/ 1085850 w 3524250"/>
              <a:gd name="connsiteY2" fmla="*/ 285750 h 1200150"/>
              <a:gd name="connsiteX3" fmla="*/ 723900 w 3524250"/>
              <a:gd name="connsiteY3" fmla="*/ 561975 h 1200150"/>
              <a:gd name="connsiteX4" fmla="*/ 447675 w 3524250"/>
              <a:gd name="connsiteY4" fmla="*/ 790575 h 1200150"/>
              <a:gd name="connsiteX5" fmla="*/ 66675 w 3524250"/>
              <a:gd name="connsiteY5" fmla="*/ 828675 h 1200150"/>
              <a:gd name="connsiteX6" fmla="*/ 0 w 3524250"/>
              <a:gd name="connsiteY6" fmla="*/ 1123950 h 1200150"/>
              <a:gd name="connsiteX7" fmla="*/ 466725 w 3524250"/>
              <a:gd name="connsiteY7" fmla="*/ 1200150 h 1200150"/>
              <a:gd name="connsiteX8" fmla="*/ 809625 w 3524250"/>
              <a:gd name="connsiteY8" fmla="*/ 1133475 h 1200150"/>
              <a:gd name="connsiteX9" fmla="*/ 1171575 w 3524250"/>
              <a:gd name="connsiteY9" fmla="*/ 1181100 h 1200150"/>
              <a:gd name="connsiteX10" fmla="*/ 1628775 w 3524250"/>
              <a:gd name="connsiteY10" fmla="*/ 1066800 h 1200150"/>
              <a:gd name="connsiteX11" fmla="*/ 2009775 w 3524250"/>
              <a:gd name="connsiteY11" fmla="*/ 809625 h 1200150"/>
              <a:gd name="connsiteX12" fmla="*/ 2409825 w 3524250"/>
              <a:gd name="connsiteY12" fmla="*/ 695325 h 1200150"/>
              <a:gd name="connsiteX13" fmla="*/ 2876550 w 3524250"/>
              <a:gd name="connsiteY13" fmla="*/ 561975 h 1200150"/>
              <a:gd name="connsiteX14" fmla="*/ 3524250 w 3524250"/>
              <a:gd name="connsiteY14" fmla="*/ 219075 h 1200150"/>
              <a:gd name="connsiteX15" fmla="*/ 3409950 w 3524250"/>
              <a:gd name="connsiteY15" fmla="*/ 0 h 1200150"/>
              <a:gd name="connsiteX16" fmla="*/ 2590800 w 3524250"/>
              <a:gd name="connsiteY16" fmla="*/ 19050 h 1200150"/>
              <a:gd name="connsiteX17" fmla="*/ 2200275 w 3524250"/>
              <a:gd name="connsiteY17" fmla="*/ 142875 h 1200150"/>
              <a:gd name="connsiteX0" fmla="*/ 2200275 w 3524250"/>
              <a:gd name="connsiteY0" fmla="*/ 142875 h 1200150"/>
              <a:gd name="connsiteX1" fmla="*/ 1623819 w 3524250"/>
              <a:gd name="connsiteY1" fmla="*/ 192220 h 1200150"/>
              <a:gd name="connsiteX2" fmla="*/ 1085850 w 3524250"/>
              <a:gd name="connsiteY2" fmla="*/ 285750 h 1200150"/>
              <a:gd name="connsiteX3" fmla="*/ 723900 w 3524250"/>
              <a:gd name="connsiteY3" fmla="*/ 561975 h 1200150"/>
              <a:gd name="connsiteX4" fmla="*/ 447675 w 3524250"/>
              <a:gd name="connsiteY4" fmla="*/ 790575 h 1200150"/>
              <a:gd name="connsiteX5" fmla="*/ 66675 w 3524250"/>
              <a:gd name="connsiteY5" fmla="*/ 828675 h 1200150"/>
              <a:gd name="connsiteX6" fmla="*/ 0 w 3524250"/>
              <a:gd name="connsiteY6" fmla="*/ 1123950 h 1200150"/>
              <a:gd name="connsiteX7" fmla="*/ 466725 w 3524250"/>
              <a:gd name="connsiteY7" fmla="*/ 1200150 h 1200150"/>
              <a:gd name="connsiteX8" fmla="*/ 809625 w 3524250"/>
              <a:gd name="connsiteY8" fmla="*/ 1133475 h 1200150"/>
              <a:gd name="connsiteX9" fmla="*/ 1171575 w 3524250"/>
              <a:gd name="connsiteY9" fmla="*/ 1181100 h 1200150"/>
              <a:gd name="connsiteX10" fmla="*/ 1628775 w 3524250"/>
              <a:gd name="connsiteY10" fmla="*/ 1066800 h 1200150"/>
              <a:gd name="connsiteX11" fmla="*/ 2009775 w 3524250"/>
              <a:gd name="connsiteY11" fmla="*/ 809625 h 1200150"/>
              <a:gd name="connsiteX12" fmla="*/ 2409825 w 3524250"/>
              <a:gd name="connsiteY12" fmla="*/ 695325 h 1200150"/>
              <a:gd name="connsiteX13" fmla="*/ 2876550 w 3524250"/>
              <a:gd name="connsiteY13" fmla="*/ 561975 h 1200150"/>
              <a:gd name="connsiteX14" fmla="*/ 3524250 w 3524250"/>
              <a:gd name="connsiteY14" fmla="*/ 219075 h 1200150"/>
              <a:gd name="connsiteX15" fmla="*/ 3409950 w 3524250"/>
              <a:gd name="connsiteY15" fmla="*/ 0 h 1200150"/>
              <a:gd name="connsiteX16" fmla="*/ 2590800 w 3524250"/>
              <a:gd name="connsiteY16" fmla="*/ 19050 h 1200150"/>
              <a:gd name="connsiteX17" fmla="*/ 2200275 w 3524250"/>
              <a:gd name="connsiteY17" fmla="*/ 142875 h 1200150"/>
              <a:gd name="connsiteX0" fmla="*/ 2200275 w 3524250"/>
              <a:gd name="connsiteY0" fmla="*/ 142875 h 1200150"/>
              <a:gd name="connsiteX1" fmla="*/ 1623819 w 3524250"/>
              <a:gd name="connsiteY1" fmla="*/ 192220 h 1200150"/>
              <a:gd name="connsiteX2" fmla="*/ 1085850 w 3524250"/>
              <a:gd name="connsiteY2" fmla="*/ 285750 h 1200150"/>
              <a:gd name="connsiteX3" fmla="*/ 723900 w 3524250"/>
              <a:gd name="connsiteY3" fmla="*/ 561975 h 1200150"/>
              <a:gd name="connsiteX4" fmla="*/ 447675 w 3524250"/>
              <a:gd name="connsiteY4" fmla="*/ 790575 h 1200150"/>
              <a:gd name="connsiteX5" fmla="*/ 66675 w 3524250"/>
              <a:gd name="connsiteY5" fmla="*/ 828675 h 1200150"/>
              <a:gd name="connsiteX6" fmla="*/ 0 w 3524250"/>
              <a:gd name="connsiteY6" fmla="*/ 1123950 h 1200150"/>
              <a:gd name="connsiteX7" fmla="*/ 466725 w 3524250"/>
              <a:gd name="connsiteY7" fmla="*/ 1200150 h 1200150"/>
              <a:gd name="connsiteX8" fmla="*/ 809625 w 3524250"/>
              <a:gd name="connsiteY8" fmla="*/ 1133475 h 1200150"/>
              <a:gd name="connsiteX9" fmla="*/ 1171575 w 3524250"/>
              <a:gd name="connsiteY9" fmla="*/ 1181100 h 1200150"/>
              <a:gd name="connsiteX10" fmla="*/ 1628775 w 3524250"/>
              <a:gd name="connsiteY10" fmla="*/ 1066800 h 1200150"/>
              <a:gd name="connsiteX11" fmla="*/ 2125163 w 3524250"/>
              <a:gd name="connsiteY11" fmla="*/ 940895 h 1200150"/>
              <a:gd name="connsiteX12" fmla="*/ 2409825 w 3524250"/>
              <a:gd name="connsiteY12" fmla="*/ 695325 h 1200150"/>
              <a:gd name="connsiteX13" fmla="*/ 2876550 w 3524250"/>
              <a:gd name="connsiteY13" fmla="*/ 561975 h 1200150"/>
              <a:gd name="connsiteX14" fmla="*/ 3524250 w 3524250"/>
              <a:gd name="connsiteY14" fmla="*/ 219075 h 1200150"/>
              <a:gd name="connsiteX15" fmla="*/ 3409950 w 3524250"/>
              <a:gd name="connsiteY15" fmla="*/ 0 h 1200150"/>
              <a:gd name="connsiteX16" fmla="*/ 2590800 w 3524250"/>
              <a:gd name="connsiteY16" fmla="*/ 19050 h 1200150"/>
              <a:gd name="connsiteX17" fmla="*/ 2200275 w 3524250"/>
              <a:gd name="connsiteY17" fmla="*/ 142875 h 1200150"/>
              <a:gd name="connsiteX0" fmla="*/ 2200275 w 3588644"/>
              <a:gd name="connsiteY0" fmla="*/ 142875 h 1200150"/>
              <a:gd name="connsiteX1" fmla="*/ 1623819 w 3588644"/>
              <a:gd name="connsiteY1" fmla="*/ 192220 h 1200150"/>
              <a:gd name="connsiteX2" fmla="*/ 1085850 w 3588644"/>
              <a:gd name="connsiteY2" fmla="*/ 285750 h 1200150"/>
              <a:gd name="connsiteX3" fmla="*/ 723900 w 3588644"/>
              <a:gd name="connsiteY3" fmla="*/ 561975 h 1200150"/>
              <a:gd name="connsiteX4" fmla="*/ 447675 w 3588644"/>
              <a:gd name="connsiteY4" fmla="*/ 790575 h 1200150"/>
              <a:gd name="connsiteX5" fmla="*/ 66675 w 3588644"/>
              <a:gd name="connsiteY5" fmla="*/ 828675 h 1200150"/>
              <a:gd name="connsiteX6" fmla="*/ 0 w 3588644"/>
              <a:gd name="connsiteY6" fmla="*/ 1123950 h 1200150"/>
              <a:gd name="connsiteX7" fmla="*/ 466725 w 3588644"/>
              <a:gd name="connsiteY7" fmla="*/ 1200150 h 1200150"/>
              <a:gd name="connsiteX8" fmla="*/ 809625 w 3588644"/>
              <a:gd name="connsiteY8" fmla="*/ 1133475 h 1200150"/>
              <a:gd name="connsiteX9" fmla="*/ 1171575 w 3588644"/>
              <a:gd name="connsiteY9" fmla="*/ 1181100 h 1200150"/>
              <a:gd name="connsiteX10" fmla="*/ 1628775 w 3588644"/>
              <a:gd name="connsiteY10" fmla="*/ 1066800 h 1200150"/>
              <a:gd name="connsiteX11" fmla="*/ 2125163 w 3588644"/>
              <a:gd name="connsiteY11" fmla="*/ 940895 h 1200150"/>
              <a:gd name="connsiteX12" fmla="*/ 2409825 w 3588644"/>
              <a:gd name="connsiteY12" fmla="*/ 695325 h 1200150"/>
              <a:gd name="connsiteX13" fmla="*/ 3588644 w 3588644"/>
              <a:gd name="connsiteY13" fmla="*/ 401425 h 1200150"/>
              <a:gd name="connsiteX14" fmla="*/ 3524250 w 3588644"/>
              <a:gd name="connsiteY14" fmla="*/ 219075 h 1200150"/>
              <a:gd name="connsiteX15" fmla="*/ 3409950 w 3588644"/>
              <a:gd name="connsiteY15" fmla="*/ 0 h 1200150"/>
              <a:gd name="connsiteX16" fmla="*/ 2590800 w 3588644"/>
              <a:gd name="connsiteY16" fmla="*/ 19050 h 1200150"/>
              <a:gd name="connsiteX17" fmla="*/ 2200275 w 3588644"/>
              <a:gd name="connsiteY17" fmla="*/ 142875 h 1200150"/>
              <a:gd name="connsiteX0" fmla="*/ 2200275 w 3588644"/>
              <a:gd name="connsiteY0" fmla="*/ 142875 h 1200150"/>
              <a:gd name="connsiteX1" fmla="*/ 1623819 w 3588644"/>
              <a:gd name="connsiteY1" fmla="*/ 192220 h 1200150"/>
              <a:gd name="connsiteX2" fmla="*/ 1085850 w 3588644"/>
              <a:gd name="connsiteY2" fmla="*/ 285750 h 1200150"/>
              <a:gd name="connsiteX3" fmla="*/ 723900 w 3588644"/>
              <a:gd name="connsiteY3" fmla="*/ 561975 h 1200150"/>
              <a:gd name="connsiteX4" fmla="*/ 285850 w 3588644"/>
              <a:gd name="connsiteY4" fmla="*/ 482940 h 1200150"/>
              <a:gd name="connsiteX5" fmla="*/ 66675 w 3588644"/>
              <a:gd name="connsiteY5" fmla="*/ 828675 h 1200150"/>
              <a:gd name="connsiteX6" fmla="*/ 0 w 3588644"/>
              <a:gd name="connsiteY6" fmla="*/ 1123950 h 1200150"/>
              <a:gd name="connsiteX7" fmla="*/ 466725 w 3588644"/>
              <a:gd name="connsiteY7" fmla="*/ 1200150 h 1200150"/>
              <a:gd name="connsiteX8" fmla="*/ 809625 w 3588644"/>
              <a:gd name="connsiteY8" fmla="*/ 1133475 h 1200150"/>
              <a:gd name="connsiteX9" fmla="*/ 1171575 w 3588644"/>
              <a:gd name="connsiteY9" fmla="*/ 1181100 h 1200150"/>
              <a:gd name="connsiteX10" fmla="*/ 1628775 w 3588644"/>
              <a:gd name="connsiteY10" fmla="*/ 1066800 h 1200150"/>
              <a:gd name="connsiteX11" fmla="*/ 2125163 w 3588644"/>
              <a:gd name="connsiteY11" fmla="*/ 940895 h 1200150"/>
              <a:gd name="connsiteX12" fmla="*/ 2409825 w 3588644"/>
              <a:gd name="connsiteY12" fmla="*/ 695325 h 1200150"/>
              <a:gd name="connsiteX13" fmla="*/ 3588644 w 3588644"/>
              <a:gd name="connsiteY13" fmla="*/ 401425 h 1200150"/>
              <a:gd name="connsiteX14" fmla="*/ 3524250 w 3588644"/>
              <a:gd name="connsiteY14" fmla="*/ 219075 h 1200150"/>
              <a:gd name="connsiteX15" fmla="*/ 3409950 w 3588644"/>
              <a:gd name="connsiteY15" fmla="*/ 0 h 1200150"/>
              <a:gd name="connsiteX16" fmla="*/ 2590800 w 3588644"/>
              <a:gd name="connsiteY16" fmla="*/ 19050 h 1200150"/>
              <a:gd name="connsiteX17" fmla="*/ 2200275 w 3588644"/>
              <a:gd name="connsiteY17" fmla="*/ 142875 h 1200150"/>
              <a:gd name="connsiteX0" fmla="*/ 2200275 w 3588644"/>
              <a:gd name="connsiteY0" fmla="*/ 142875 h 1200150"/>
              <a:gd name="connsiteX1" fmla="*/ 1623819 w 3588644"/>
              <a:gd name="connsiteY1" fmla="*/ 192220 h 1200150"/>
              <a:gd name="connsiteX2" fmla="*/ 1085850 w 3588644"/>
              <a:gd name="connsiteY2" fmla="*/ 285750 h 1200150"/>
              <a:gd name="connsiteX3" fmla="*/ 723900 w 3588644"/>
              <a:gd name="connsiteY3" fmla="*/ 561975 h 1200150"/>
              <a:gd name="connsiteX4" fmla="*/ 285850 w 3588644"/>
              <a:gd name="connsiteY4" fmla="*/ 482940 h 1200150"/>
              <a:gd name="connsiteX5" fmla="*/ 66675 w 3588644"/>
              <a:gd name="connsiteY5" fmla="*/ 828675 h 1200150"/>
              <a:gd name="connsiteX6" fmla="*/ 0 w 3588644"/>
              <a:gd name="connsiteY6" fmla="*/ 1123950 h 1200150"/>
              <a:gd name="connsiteX7" fmla="*/ 466725 w 3588644"/>
              <a:gd name="connsiteY7" fmla="*/ 1200150 h 1200150"/>
              <a:gd name="connsiteX8" fmla="*/ 809625 w 3588644"/>
              <a:gd name="connsiteY8" fmla="*/ 1133475 h 1200150"/>
              <a:gd name="connsiteX9" fmla="*/ 1171575 w 3588644"/>
              <a:gd name="connsiteY9" fmla="*/ 1181100 h 1200150"/>
              <a:gd name="connsiteX10" fmla="*/ 1628775 w 3588644"/>
              <a:gd name="connsiteY10" fmla="*/ 1066800 h 1200150"/>
              <a:gd name="connsiteX11" fmla="*/ 2317477 w 3588644"/>
              <a:gd name="connsiteY11" fmla="*/ 1159676 h 1200150"/>
              <a:gd name="connsiteX12" fmla="*/ 2409825 w 3588644"/>
              <a:gd name="connsiteY12" fmla="*/ 695325 h 1200150"/>
              <a:gd name="connsiteX13" fmla="*/ 3588644 w 3588644"/>
              <a:gd name="connsiteY13" fmla="*/ 401425 h 1200150"/>
              <a:gd name="connsiteX14" fmla="*/ 3524250 w 3588644"/>
              <a:gd name="connsiteY14" fmla="*/ 219075 h 1200150"/>
              <a:gd name="connsiteX15" fmla="*/ 3409950 w 3588644"/>
              <a:gd name="connsiteY15" fmla="*/ 0 h 1200150"/>
              <a:gd name="connsiteX16" fmla="*/ 2590800 w 3588644"/>
              <a:gd name="connsiteY16" fmla="*/ 19050 h 1200150"/>
              <a:gd name="connsiteX17" fmla="*/ 2200275 w 3588644"/>
              <a:gd name="connsiteY17" fmla="*/ 142875 h 1200150"/>
              <a:gd name="connsiteX0" fmla="*/ 2200275 w 3588644"/>
              <a:gd name="connsiteY0" fmla="*/ 142875 h 1200150"/>
              <a:gd name="connsiteX1" fmla="*/ 1623819 w 3588644"/>
              <a:gd name="connsiteY1" fmla="*/ 192220 h 1200150"/>
              <a:gd name="connsiteX2" fmla="*/ 1085850 w 3588644"/>
              <a:gd name="connsiteY2" fmla="*/ 285750 h 1200150"/>
              <a:gd name="connsiteX3" fmla="*/ 723900 w 3588644"/>
              <a:gd name="connsiteY3" fmla="*/ 561975 h 1200150"/>
              <a:gd name="connsiteX4" fmla="*/ 285850 w 3588644"/>
              <a:gd name="connsiteY4" fmla="*/ 482940 h 1200150"/>
              <a:gd name="connsiteX5" fmla="*/ 66675 w 3588644"/>
              <a:gd name="connsiteY5" fmla="*/ 828675 h 1200150"/>
              <a:gd name="connsiteX6" fmla="*/ 0 w 3588644"/>
              <a:gd name="connsiteY6" fmla="*/ 1123950 h 1200150"/>
              <a:gd name="connsiteX7" fmla="*/ 466725 w 3588644"/>
              <a:gd name="connsiteY7" fmla="*/ 1200150 h 1200150"/>
              <a:gd name="connsiteX8" fmla="*/ 809625 w 3588644"/>
              <a:gd name="connsiteY8" fmla="*/ 1133475 h 1200150"/>
              <a:gd name="connsiteX9" fmla="*/ 1171575 w 3588644"/>
              <a:gd name="connsiteY9" fmla="*/ 1181100 h 1200150"/>
              <a:gd name="connsiteX10" fmla="*/ 1628775 w 3588644"/>
              <a:gd name="connsiteY10" fmla="*/ 1066800 h 1200150"/>
              <a:gd name="connsiteX11" fmla="*/ 2317477 w 3588644"/>
              <a:gd name="connsiteY11" fmla="*/ 1159676 h 1200150"/>
              <a:gd name="connsiteX12" fmla="*/ 2891213 w 3588644"/>
              <a:gd name="connsiteY12" fmla="*/ 784115 h 1200150"/>
              <a:gd name="connsiteX13" fmla="*/ 3588644 w 3588644"/>
              <a:gd name="connsiteY13" fmla="*/ 401425 h 1200150"/>
              <a:gd name="connsiteX14" fmla="*/ 3524250 w 3588644"/>
              <a:gd name="connsiteY14" fmla="*/ 219075 h 1200150"/>
              <a:gd name="connsiteX15" fmla="*/ 3409950 w 3588644"/>
              <a:gd name="connsiteY15" fmla="*/ 0 h 1200150"/>
              <a:gd name="connsiteX16" fmla="*/ 2590800 w 3588644"/>
              <a:gd name="connsiteY16" fmla="*/ 19050 h 1200150"/>
              <a:gd name="connsiteX17" fmla="*/ 2200275 w 3588644"/>
              <a:gd name="connsiteY17" fmla="*/ 142875 h 120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588644" h="1200150">
                <a:moveTo>
                  <a:pt x="2200275" y="142875"/>
                </a:moveTo>
                <a:lnTo>
                  <a:pt x="1623819" y="192220"/>
                </a:lnTo>
                <a:lnTo>
                  <a:pt x="1085850" y="285750"/>
                </a:lnTo>
                <a:lnTo>
                  <a:pt x="723900" y="561975"/>
                </a:lnTo>
                <a:lnTo>
                  <a:pt x="285850" y="482940"/>
                </a:lnTo>
                <a:lnTo>
                  <a:pt x="66675" y="828675"/>
                </a:lnTo>
                <a:lnTo>
                  <a:pt x="0" y="1123950"/>
                </a:lnTo>
                <a:lnTo>
                  <a:pt x="466725" y="1200150"/>
                </a:lnTo>
                <a:lnTo>
                  <a:pt x="809625" y="1133475"/>
                </a:lnTo>
                <a:lnTo>
                  <a:pt x="1171575" y="1181100"/>
                </a:lnTo>
                <a:lnTo>
                  <a:pt x="1628775" y="1066800"/>
                </a:lnTo>
                <a:lnTo>
                  <a:pt x="2317477" y="1159676"/>
                </a:lnTo>
                <a:lnTo>
                  <a:pt x="2891213" y="784115"/>
                </a:lnTo>
                <a:lnTo>
                  <a:pt x="3588644" y="401425"/>
                </a:lnTo>
                <a:lnTo>
                  <a:pt x="3524250" y="219075"/>
                </a:lnTo>
                <a:lnTo>
                  <a:pt x="3409950" y="0"/>
                </a:lnTo>
                <a:lnTo>
                  <a:pt x="2590800" y="19050"/>
                </a:lnTo>
                <a:lnTo>
                  <a:pt x="2200275" y="142875"/>
                </a:lnTo>
                <a:close/>
              </a:path>
            </a:pathLst>
          </a:custGeom>
          <a:gradFill flip="none" rotWithShape="1">
            <a:gsLst>
              <a:gs pos="0">
                <a:srgbClr val="7F6000">
                  <a:tint val="66000"/>
                  <a:satMod val="160000"/>
                </a:srgbClr>
              </a:gs>
              <a:gs pos="50000">
                <a:srgbClr val="7F6000">
                  <a:tint val="44500"/>
                  <a:satMod val="160000"/>
                </a:srgbClr>
              </a:gs>
              <a:gs pos="100000">
                <a:srgbClr val="7F6000">
                  <a:tint val="23500"/>
                  <a:satMod val="160000"/>
                </a:srgbClr>
              </a:gs>
            </a:gsLst>
            <a:lin ang="16200000" scaled="1"/>
            <a:tileRect/>
          </a:gradFill>
          <a:effectLst/>
          <a:scene3d>
            <a:camera prst="orthographicFront"/>
            <a:lightRig rig="threePt" dir="t"/>
          </a:scene3d>
          <a:sp3d prstMaterial="softEdge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-40000" contrast="5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3924" y="3372520"/>
            <a:ext cx="19259" cy="18370"/>
          </a:xfrm>
          <a:prstGeom prst="rect">
            <a:avLst/>
          </a:prstGeom>
        </p:spPr>
      </p:pic>
      <p:grpSp>
        <p:nvGrpSpPr>
          <p:cNvPr id="57" name="Group 56"/>
          <p:cNvGrpSpPr/>
          <p:nvPr/>
        </p:nvGrpSpPr>
        <p:grpSpPr>
          <a:xfrm>
            <a:off x="6170337" y="3354984"/>
            <a:ext cx="82517" cy="57812"/>
            <a:chOff x="6751970" y="1340954"/>
            <a:chExt cx="1066829" cy="709414"/>
          </a:xfrm>
        </p:grpSpPr>
        <p:sp>
          <p:nvSpPr>
            <p:cNvPr id="58" name="Rectangle 57"/>
            <p:cNvSpPr/>
            <p:nvPr/>
          </p:nvSpPr>
          <p:spPr>
            <a:xfrm>
              <a:off x="6925703" y="1645762"/>
              <a:ext cx="486297" cy="13088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51970" y="1340954"/>
              <a:ext cx="1066829" cy="709414"/>
            </a:xfrm>
            <a:prstGeom prst="rect">
              <a:avLst/>
            </a:prstGeom>
          </p:spPr>
        </p:pic>
      </p:grpSp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67" r="985"/>
          <a:stretch/>
        </p:blipFill>
        <p:spPr>
          <a:xfrm flipH="1">
            <a:off x="6344117" y="3462870"/>
            <a:ext cx="487083" cy="219095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6177176" y="3599932"/>
            <a:ext cx="791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>
                    <a:lumMod val="65000"/>
                  </a:schemeClr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Largest</a:t>
            </a:r>
          </a:p>
          <a:p>
            <a:pPr algn="ctr"/>
            <a:r>
              <a:rPr lang="en-US" sz="1200" b="1" dirty="0">
                <a:solidFill>
                  <a:schemeClr val="bg1">
                    <a:lumMod val="65000"/>
                  </a:schemeClr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Bacteria</a:t>
            </a:r>
          </a:p>
        </p:txBody>
      </p:sp>
    </p:spTree>
    <p:extLst>
      <p:ext uri="{BB962C8B-B14F-4D97-AF65-F5344CB8AC3E}">
        <p14:creationId xmlns:p14="http://schemas.microsoft.com/office/powerpoint/2010/main" val="1623775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9712" y="3427895"/>
            <a:ext cx="28600" cy="3125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72826" r="19995" b="-1536"/>
          <a:stretch/>
        </p:blipFill>
        <p:spPr>
          <a:xfrm>
            <a:off x="7748710" y="0"/>
            <a:ext cx="4480560" cy="15544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6180" y="1615347"/>
            <a:ext cx="3513006" cy="351300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738" y="4541564"/>
            <a:ext cx="1057823" cy="1057823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00" t="-5" r="429" b="76519"/>
          <a:stretch/>
        </p:blipFill>
        <p:spPr>
          <a:xfrm>
            <a:off x="0" y="5515963"/>
            <a:ext cx="4023360" cy="1371600"/>
          </a:xfrm>
          <a:prstGeom prst="rect">
            <a:avLst/>
          </a:prstGeom>
        </p:spPr>
      </p:pic>
      <p:sp>
        <p:nvSpPr>
          <p:cNvPr id="175" name="Rectangle 174"/>
          <p:cNvSpPr/>
          <p:nvPr/>
        </p:nvSpPr>
        <p:spPr>
          <a:xfrm>
            <a:off x="5410200" y="2743200"/>
            <a:ext cx="1371600" cy="1371600"/>
          </a:xfrm>
          <a:prstGeom prst="rect">
            <a:avLst/>
          </a:prstGeom>
          <a:noFill/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66" name="Rectangle 165"/>
          <p:cNvSpPr/>
          <p:nvPr/>
        </p:nvSpPr>
        <p:spPr>
          <a:xfrm>
            <a:off x="3352800" y="685800"/>
            <a:ext cx="5486400" cy="5486400"/>
          </a:xfrm>
          <a:prstGeom prst="rect">
            <a:avLst/>
          </a:prstGeom>
          <a:noFill/>
          <a:ln w="1524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65" name="Rectangle 164"/>
          <p:cNvSpPr/>
          <p:nvPr/>
        </p:nvSpPr>
        <p:spPr>
          <a:xfrm>
            <a:off x="6038850" y="3371850"/>
            <a:ext cx="114300" cy="114300"/>
          </a:xfrm>
          <a:prstGeom prst="rect">
            <a:avLst/>
          </a:prstGeom>
          <a:noFill/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4597" y="685800"/>
            <a:ext cx="304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1 </a:t>
            </a:r>
            <a:r>
              <a:rPr lang="en-US" sz="2000" b="1" dirty="0" err="1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unqua′lengthel</a:t>
            </a:r>
            <a:br>
              <a:rPr lang="en-US" sz="2000" b="1" dirty="0">
                <a:solidFill>
                  <a:srgbClr val="70AD47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</a:br>
            <a:r>
              <a:rPr lang="en-US" sz="2000" b="1" dirty="0">
                <a:solidFill>
                  <a:srgbClr val="70AD47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10</a:t>
            </a:r>
            <a:r>
              <a:rPr lang="en-US" sz="2000" b="1" baseline="30000" dirty="0">
                <a:solidFill>
                  <a:srgbClr val="70AD47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1</a:t>
            </a:r>
            <a:r>
              <a:rPr lang="en-US" sz="2000" b="1" baseline="-25000" dirty="0">
                <a:solidFill>
                  <a:srgbClr val="70AD47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z</a:t>
            </a:r>
            <a:r>
              <a:rPr lang="en-US" sz="2000" dirty="0">
                <a:solidFill>
                  <a:srgbClr val="70AD47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 </a:t>
            </a:r>
            <a:r>
              <a:rPr lang="en-US" sz="2000" b="1" dirty="0">
                <a:solidFill>
                  <a:srgbClr val="70AD47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′</a:t>
            </a:r>
            <a:r>
              <a:rPr lang="en-US" sz="2000" b="1" dirty="0" err="1">
                <a:solidFill>
                  <a:srgbClr val="70AD47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lengthel</a:t>
            </a:r>
            <a:endParaRPr lang="en-US" sz="2000" b="1" dirty="0">
              <a:solidFill>
                <a:srgbClr val="70AD47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49403" y="2743200"/>
            <a:ext cx="1790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1 </a:t>
            </a:r>
            <a:r>
              <a:rPr lang="en-US" sz="1200" b="1" dirty="0" err="1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unciaGrafut</a:t>
            </a:r>
            <a:endParaRPr lang="en-US" sz="1200" b="1" dirty="0">
              <a:solidFill>
                <a:schemeClr val="accent1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51897" y="3077289"/>
            <a:ext cx="17907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1 ′</a:t>
            </a:r>
            <a:r>
              <a:rPr lang="en-US" sz="1000" b="1" dirty="0" err="1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lengthel</a:t>
            </a:r>
            <a:endParaRPr lang="en-US" sz="1000" b="1" dirty="0">
              <a:solidFill>
                <a:schemeClr val="accent6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49403" y="3321278"/>
            <a:ext cx="17907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1 </a:t>
            </a:r>
            <a:r>
              <a:rPr lang="en-US" sz="800" b="1" dirty="0" err="1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biciaGrafut</a:t>
            </a:r>
            <a:endParaRPr lang="en-US" sz="800" b="1" dirty="0">
              <a:solidFill>
                <a:schemeClr val="accent1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51897" y="2743199"/>
            <a:ext cx="1790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3 ′</a:t>
            </a:r>
            <a:r>
              <a:rPr lang="en-US" sz="1200" b="1" dirty="0" err="1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lengthel</a:t>
            </a:r>
            <a:endParaRPr lang="en-US" sz="1200" b="1" dirty="0">
              <a:solidFill>
                <a:schemeClr val="accent1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51897" y="3321278"/>
            <a:ext cx="17907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b="1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3 </a:t>
            </a:r>
            <a:r>
              <a:rPr lang="en-US" sz="800" b="1" dirty="0" err="1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uncia′lengthel</a:t>
            </a:r>
            <a:endParaRPr lang="en-US" sz="800" b="1" dirty="0">
              <a:solidFill>
                <a:schemeClr val="accent1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949403" y="3077289"/>
            <a:ext cx="17907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4 </a:t>
            </a:r>
            <a:r>
              <a:rPr lang="en-US" sz="1000" b="1" dirty="0" err="1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biciaGrafut</a:t>
            </a:r>
            <a:endParaRPr lang="en-US" sz="1000" b="1" dirty="0">
              <a:solidFill>
                <a:schemeClr val="accent6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949403" y="685800"/>
            <a:ext cx="304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4 </a:t>
            </a:r>
            <a:r>
              <a:rPr lang="en-US" sz="2000" b="1" dirty="0" err="1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unciaGrafut</a:t>
            </a:r>
            <a:endParaRPr lang="en-US" sz="2000" b="1" dirty="0">
              <a:solidFill>
                <a:schemeClr val="accent6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72000" y="8823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′</a:t>
            </a:r>
            <a:r>
              <a:rPr lang="en-US" sz="3600" b="1" dirty="0" err="1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manipular</a:t>
            </a:r>
            <a:endParaRPr lang="en-US" sz="3600" b="1" dirty="0">
              <a:solidFill>
                <a:schemeClr val="accent6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72000" y="6231403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′hand-like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200650" y="2375468"/>
            <a:ext cx="1790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′</a:t>
            </a:r>
            <a:r>
              <a:rPr lang="en-US" b="1" dirty="0" err="1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pollical</a:t>
            </a:r>
            <a:endParaRPr lang="en-US" b="1" dirty="0">
              <a:solidFill>
                <a:schemeClr val="accent1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876800" y="4110900"/>
            <a:ext cx="247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′thumb-like, ′inch-like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620000" y="4960147"/>
            <a:ext cx="13465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>
                    <a:lumMod val="65000"/>
                  </a:schemeClr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Chicken</a:t>
            </a:r>
          </a:p>
          <a:p>
            <a:pPr algn="ctr"/>
            <a:r>
              <a:rPr lang="en-US" b="1" dirty="0">
                <a:solidFill>
                  <a:schemeClr val="bg1">
                    <a:lumMod val="65000"/>
                  </a:schemeClr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Egg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629947" y="3303927"/>
            <a:ext cx="13465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>
                    <a:lumMod val="65000"/>
                  </a:schemeClr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Quail</a:t>
            </a:r>
          </a:p>
          <a:p>
            <a:pPr algn="ctr"/>
            <a:r>
              <a:rPr lang="en-US" b="1" dirty="0">
                <a:solidFill>
                  <a:schemeClr val="bg1">
                    <a:lumMod val="65000"/>
                  </a:schemeClr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Egg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750" y="1783275"/>
            <a:ext cx="1139820" cy="149000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568" y="3200400"/>
            <a:ext cx="339707" cy="467731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4527379" y="5599387"/>
            <a:ext cx="1346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>
                    <a:lumMod val="65000"/>
                  </a:schemeClr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Penny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22041" y="4953056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>
                    <a:lumMod val="65000"/>
                  </a:schemeClr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Softball</a:t>
            </a: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411" y="3205429"/>
            <a:ext cx="283473" cy="156651"/>
          </a:xfrm>
          <a:prstGeom prst="rect">
            <a:avLst/>
          </a:prstGeom>
        </p:spPr>
      </p:pic>
      <p:sp>
        <p:nvSpPr>
          <p:cNvPr id="225" name="Rectangle 224"/>
          <p:cNvSpPr/>
          <p:nvPr/>
        </p:nvSpPr>
        <p:spPr>
          <a:xfrm>
            <a:off x="5867400" y="3200400"/>
            <a:ext cx="457200" cy="457200"/>
          </a:xfrm>
          <a:prstGeom prst="rect">
            <a:avLst/>
          </a:prstGeom>
          <a:noFill/>
          <a:ln w="127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0944" y="3667605"/>
            <a:ext cx="423949" cy="274994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0702" y="3326780"/>
            <a:ext cx="137446" cy="163569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267089" y="3597679"/>
            <a:ext cx="7919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chemeClr val="bg1">
                    <a:lumMod val="65000"/>
                  </a:schemeClr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Corn</a:t>
            </a:r>
          </a:p>
          <a:p>
            <a:pPr algn="ctr"/>
            <a:r>
              <a:rPr lang="en-US" sz="1000" b="1" dirty="0">
                <a:solidFill>
                  <a:schemeClr val="bg1">
                    <a:lumMod val="65000"/>
                  </a:schemeClr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Kernel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720134" y="3878691"/>
            <a:ext cx="12349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chemeClr val="bg1">
                    <a:lumMod val="65000"/>
                  </a:schemeClr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Sunflower Seed</a:t>
            </a:r>
          </a:p>
        </p:txBody>
      </p:sp>
      <p:sp>
        <p:nvSpPr>
          <p:cNvPr id="40" name="Rectangle 39"/>
          <p:cNvSpPr/>
          <p:nvPr/>
        </p:nvSpPr>
        <p:spPr>
          <a:xfrm>
            <a:off x="6050652" y="3414747"/>
            <a:ext cx="38265" cy="914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101224" y="3414432"/>
            <a:ext cx="38265" cy="6033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6045507" y="3441855"/>
            <a:ext cx="27211" cy="23405"/>
            <a:chOff x="3739277" y="4214736"/>
            <a:chExt cx="1225506" cy="1054106"/>
          </a:xfrm>
        </p:grpSpPr>
        <p:sp>
          <p:nvSpPr>
            <p:cNvPr id="45" name="Rectangle 44"/>
            <p:cNvSpPr/>
            <p:nvPr/>
          </p:nvSpPr>
          <p:spPr>
            <a:xfrm>
              <a:off x="3999673" y="4589576"/>
              <a:ext cx="347330" cy="368979"/>
            </a:xfrm>
            <a:prstGeom prst="rect">
              <a:avLst/>
            </a:prstGeom>
            <a:solidFill>
              <a:srgbClr val="C78E7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9277" y="4214736"/>
              <a:ext cx="1225506" cy="1054106"/>
            </a:xfrm>
            <a:prstGeom prst="rect">
              <a:avLst/>
            </a:prstGeom>
          </p:spPr>
        </p:pic>
      </p:grpSp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67" r="985"/>
          <a:stretch/>
        </p:blipFill>
        <p:spPr>
          <a:xfrm flipH="1">
            <a:off x="6158941" y="3437586"/>
            <a:ext cx="123566" cy="55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545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658" t="34664" r="19104" b="48851"/>
          <a:stretch/>
        </p:blipFill>
        <p:spPr>
          <a:xfrm>
            <a:off x="0" y="0"/>
            <a:ext cx="12161520" cy="68580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40" y="1021851"/>
            <a:ext cx="1828719" cy="1768051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7976" y="4127890"/>
            <a:ext cx="1982224" cy="1955794"/>
          </a:xfrm>
          <a:prstGeom prst="rect">
            <a:avLst/>
          </a:prstGeom>
        </p:spPr>
      </p:pic>
      <p:grpSp>
        <p:nvGrpSpPr>
          <p:cNvPr id="35" name="Group 34"/>
          <p:cNvGrpSpPr/>
          <p:nvPr/>
        </p:nvGrpSpPr>
        <p:grpSpPr>
          <a:xfrm>
            <a:off x="5313317" y="2837882"/>
            <a:ext cx="2097207" cy="1144983"/>
            <a:chOff x="5313317" y="2837882"/>
            <a:chExt cx="2097207" cy="1144983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65541" y="2837882"/>
              <a:ext cx="1144983" cy="1144983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13317" y="2864172"/>
              <a:ext cx="384161" cy="502186"/>
            </a:xfrm>
            <a:prstGeom prst="rect">
              <a:avLst/>
            </a:prstGeom>
          </p:spPr>
        </p:pic>
      </p:grpSp>
      <p:sp>
        <p:nvSpPr>
          <p:cNvPr id="153" name="Rectangle 152"/>
          <p:cNvSpPr/>
          <p:nvPr/>
        </p:nvSpPr>
        <p:spPr>
          <a:xfrm>
            <a:off x="5181600" y="2514600"/>
            <a:ext cx="1828800" cy="1828800"/>
          </a:xfrm>
          <a:prstGeom prst="rect">
            <a:avLst/>
          </a:prstGeom>
          <a:noFill/>
          <a:ln w="381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13317" y="8823"/>
            <a:ext cx="156536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′</a:t>
            </a:r>
            <a:r>
              <a:rPr lang="en-US" sz="3600" b="1" dirty="0" err="1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podial</a:t>
            </a:r>
            <a:endParaRPr lang="en-US" sz="3600" b="1" dirty="0">
              <a:solidFill>
                <a:schemeClr val="accent1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867400" y="3200400"/>
            <a:ext cx="457200" cy="457200"/>
          </a:xfrm>
          <a:prstGeom prst="rect">
            <a:avLst/>
          </a:prstGeom>
          <a:noFill/>
          <a:ln w="127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54044" y="685800"/>
            <a:ext cx="304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1 </a:t>
            </a:r>
            <a:r>
              <a:rPr lang="en-US" sz="2000" b="1" dirty="0" err="1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Grafut</a:t>
            </a:r>
            <a:endParaRPr lang="en-US" sz="2000" b="1" dirty="0">
              <a:solidFill>
                <a:schemeClr val="accent1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39636" y="2514600"/>
            <a:ext cx="1790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1 </a:t>
            </a:r>
            <a:r>
              <a:rPr lang="en-US" sz="1200" b="1" dirty="0" err="1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unqua′lengthel</a:t>
            </a:r>
            <a:endParaRPr lang="en-US" sz="1200" b="1" dirty="0">
              <a:solidFill>
                <a:schemeClr val="accent6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954044" y="3077289"/>
            <a:ext cx="17907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1 </a:t>
            </a:r>
            <a:r>
              <a:rPr lang="en-US" sz="1000" b="1" dirty="0" err="1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unciaGrafut</a:t>
            </a:r>
            <a:endParaRPr lang="en-US" sz="1000" b="1" dirty="0">
              <a:solidFill>
                <a:schemeClr val="accent1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25943" y="3292253"/>
            <a:ext cx="17907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b="1" dirty="0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1 ′</a:t>
            </a:r>
            <a:r>
              <a:rPr lang="en-US" sz="800" b="1" dirty="0" err="1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lengthel</a:t>
            </a:r>
            <a:endParaRPr lang="en-US" sz="800" b="1" dirty="0">
              <a:solidFill>
                <a:schemeClr val="accent6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76326" y="686602"/>
            <a:ext cx="216123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3 </a:t>
            </a:r>
            <a:r>
              <a:rPr lang="en-US" sz="2000" b="1" dirty="0" err="1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unqua′lengthel</a:t>
            </a:r>
            <a:endParaRPr lang="en-US" sz="2000" b="1" dirty="0">
              <a:solidFill>
                <a:schemeClr val="accent1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25943" y="3057262"/>
            <a:ext cx="17907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3 ′</a:t>
            </a:r>
            <a:r>
              <a:rPr lang="en-US" sz="1000" b="1" dirty="0" err="1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lengthel</a:t>
            </a:r>
            <a:endParaRPr lang="en-US" sz="1000" b="1" dirty="0">
              <a:solidFill>
                <a:schemeClr val="accent1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54044" y="2514600"/>
            <a:ext cx="1790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4 </a:t>
            </a:r>
            <a:r>
              <a:rPr lang="en-US" sz="1200" b="1" dirty="0" err="1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unciaGrafut</a:t>
            </a:r>
            <a:endParaRPr lang="en-US" sz="1200" b="1" dirty="0">
              <a:solidFill>
                <a:schemeClr val="accent6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954044" y="3292253"/>
            <a:ext cx="17907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4 </a:t>
            </a:r>
            <a:r>
              <a:rPr lang="en-US" sz="800" b="1" dirty="0" err="1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biciaGrafut</a:t>
            </a:r>
            <a:endParaRPr lang="en-US" sz="800" b="1" dirty="0">
              <a:solidFill>
                <a:schemeClr val="accent6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95800" y="6211669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′foot-like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200650" y="2145268"/>
            <a:ext cx="1790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′</a:t>
            </a:r>
            <a:r>
              <a:rPr lang="en-US" b="1" dirty="0" err="1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manipular</a:t>
            </a:r>
            <a:endParaRPr lang="en-US" b="1" dirty="0">
              <a:solidFill>
                <a:schemeClr val="accent6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72000" y="4374046"/>
            <a:ext cx="3035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′hand-like </a:t>
            </a:r>
          </a:p>
        </p:txBody>
      </p:sp>
      <p:sp>
        <p:nvSpPr>
          <p:cNvPr id="4" name="Rectangle 3"/>
          <p:cNvSpPr/>
          <p:nvPr/>
        </p:nvSpPr>
        <p:spPr>
          <a:xfrm>
            <a:off x="3352800" y="685800"/>
            <a:ext cx="5486400" cy="5486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58" name="Rectangle 157"/>
          <p:cNvSpPr/>
          <p:nvPr/>
        </p:nvSpPr>
        <p:spPr>
          <a:xfrm>
            <a:off x="3352800" y="685800"/>
            <a:ext cx="5486400" cy="5486400"/>
          </a:xfrm>
          <a:prstGeom prst="rect">
            <a:avLst/>
          </a:prstGeom>
          <a:noFill/>
          <a:ln w="1524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-1" r="53052" b="72479"/>
          <a:stretch/>
        </p:blipFill>
        <p:spPr>
          <a:xfrm>
            <a:off x="9596121" y="5328791"/>
            <a:ext cx="2651760" cy="1554480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5130855" y="3348335"/>
            <a:ext cx="7180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>
                    <a:lumMod val="65000"/>
                  </a:schemeClr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Quail</a:t>
            </a:r>
          </a:p>
          <a:p>
            <a:pPr algn="ctr"/>
            <a:r>
              <a:rPr lang="en-US" sz="1200" b="1" dirty="0">
                <a:solidFill>
                  <a:schemeClr val="bg1">
                    <a:lumMod val="65000"/>
                  </a:schemeClr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Egg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324600" y="3897058"/>
            <a:ext cx="84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>
                    <a:lumMod val="65000"/>
                  </a:schemeClr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Chicken Egg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728986" y="3789032"/>
            <a:ext cx="1390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>
                    <a:lumMod val="65000"/>
                  </a:schemeClr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Softball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2523" y="3352800"/>
            <a:ext cx="113236" cy="15591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1301" y="3808336"/>
            <a:ext cx="360672" cy="360672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7024441" y="2741934"/>
            <a:ext cx="1797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>
                    <a:lumMod val="65000"/>
                  </a:schemeClr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Hummingbird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338631" y="4081724"/>
            <a:ext cx="9269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>
                    <a:lumMod val="65000"/>
                  </a:schemeClr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Penny</a:t>
            </a:r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5804" y="3353228"/>
            <a:ext cx="96074" cy="5309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019800" y="3352800"/>
            <a:ext cx="152400" cy="152400"/>
          </a:xfrm>
          <a:prstGeom prst="rect">
            <a:avLst/>
          </a:prstGeom>
          <a:noFill/>
          <a:ln w="31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1568" y="3509868"/>
            <a:ext cx="143684" cy="93201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901" y="3394927"/>
            <a:ext cx="45815" cy="54523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67" r="985"/>
          <a:stretch/>
        </p:blipFill>
        <p:spPr>
          <a:xfrm flipH="1">
            <a:off x="6117679" y="3431962"/>
            <a:ext cx="42569" cy="19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779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29" t="9785" r="1717" b="24205"/>
          <a:stretch/>
        </p:blipFill>
        <p:spPr>
          <a:xfrm>
            <a:off x="0" y="0"/>
            <a:ext cx="9418320" cy="685800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705" y="2843704"/>
            <a:ext cx="444651" cy="429900"/>
          </a:xfrm>
          <a:prstGeom prst="rect">
            <a:avLst/>
          </a:prstGeom>
        </p:spPr>
      </p:pic>
      <p:grpSp>
        <p:nvGrpSpPr>
          <p:cNvPr id="40" name="Group 39"/>
          <p:cNvGrpSpPr/>
          <p:nvPr/>
        </p:nvGrpSpPr>
        <p:grpSpPr>
          <a:xfrm>
            <a:off x="5900329" y="3281221"/>
            <a:ext cx="524302" cy="286246"/>
            <a:chOff x="5313317" y="2837882"/>
            <a:chExt cx="2097207" cy="1144983"/>
          </a:xfrm>
        </p:grpSpPr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65541" y="2837882"/>
              <a:ext cx="1144983" cy="1144983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13317" y="2864172"/>
              <a:ext cx="384161" cy="502186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5902453" y="3269728"/>
            <a:ext cx="522178" cy="286246"/>
            <a:chOff x="5902453" y="3269728"/>
            <a:chExt cx="522178" cy="286246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38385" y="3269728"/>
              <a:ext cx="286246" cy="286246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2453" y="3277792"/>
              <a:ext cx="94998" cy="124184"/>
            </a:xfrm>
            <a:prstGeom prst="rect">
              <a:avLst/>
            </a:prstGeom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300" y="3903167"/>
            <a:ext cx="1409700" cy="14097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257800" y="6231403"/>
            <a:ext cx="16764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′ell-like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600700" y="2362200"/>
            <a:ext cx="914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′</a:t>
            </a:r>
            <a:r>
              <a:rPr lang="en-US" b="1" dirty="0" err="1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podial</a:t>
            </a:r>
            <a:endParaRPr lang="en-US" b="1" dirty="0">
              <a:solidFill>
                <a:schemeClr val="accent1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4597" y="685800"/>
            <a:ext cx="304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1 </a:t>
            </a:r>
            <a:r>
              <a:rPr lang="en-US" sz="2000" b="1" dirty="0" err="1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biqua′lengthel</a:t>
            </a:r>
            <a:br>
              <a:rPr lang="en-US" sz="2000" b="1" dirty="0">
                <a:solidFill>
                  <a:srgbClr val="70AD47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</a:br>
            <a:r>
              <a:rPr lang="en-US" sz="2000" b="1" dirty="0">
                <a:solidFill>
                  <a:srgbClr val="70AD47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10</a:t>
            </a:r>
            <a:r>
              <a:rPr lang="en-US" sz="2000" b="1" baseline="30000" dirty="0">
                <a:solidFill>
                  <a:srgbClr val="70AD47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2</a:t>
            </a:r>
            <a:r>
              <a:rPr lang="en-US" sz="2000" b="1" baseline="-25000" dirty="0">
                <a:solidFill>
                  <a:srgbClr val="70AD47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z</a:t>
            </a:r>
            <a:r>
              <a:rPr lang="en-US" sz="2000" dirty="0">
                <a:solidFill>
                  <a:srgbClr val="70AD47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 </a:t>
            </a:r>
            <a:r>
              <a:rPr lang="en-US" sz="2000" b="1" dirty="0">
                <a:solidFill>
                  <a:srgbClr val="70AD47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′</a:t>
            </a:r>
            <a:r>
              <a:rPr lang="en-US" sz="2000" b="1" dirty="0" err="1">
                <a:solidFill>
                  <a:srgbClr val="70AD47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lengthel</a:t>
            </a:r>
            <a:endParaRPr lang="en-US" sz="2000" b="1" dirty="0">
              <a:solidFill>
                <a:schemeClr val="accent6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49403" y="2743200"/>
            <a:ext cx="17907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1 </a:t>
            </a:r>
            <a:r>
              <a:rPr lang="en-US" sz="1200" b="1" dirty="0" err="1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Grafut</a:t>
            </a:r>
            <a:endParaRPr lang="en-US" sz="1200" b="1" dirty="0">
              <a:solidFill>
                <a:schemeClr val="accent1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51897" y="3077289"/>
            <a:ext cx="17907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1 </a:t>
            </a:r>
            <a:r>
              <a:rPr lang="en-US" sz="1000" b="1" dirty="0" err="1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unqua′lengthel</a:t>
            </a:r>
            <a:endParaRPr lang="en-US" sz="1000" b="1" dirty="0">
              <a:solidFill>
                <a:schemeClr val="accent6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53500" y="3293156"/>
            <a:ext cx="1790700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1 </a:t>
            </a:r>
            <a:r>
              <a:rPr lang="en-US" sz="800" b="1" dirty="0" err="1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unciaGrafut</a:t>
            </a:r>
            <a:endParaRPr lang="en-US" sz="800" b="1" dirty="0">
              <a:solidFill>
                <a:schemeClr val="accent1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51897" y="2743199"/>
            <a:ext cx="1790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3 </a:t>
            </a:r>
            <a:r>
              <a:rPr lang="en-US" sz="1200" b="1" dirty="0" err="1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unqua′lengthel</a:t>
            </a:r>
            <a:endParaRPr lang="en-US" sz="1200" b="1" dirty="0">
              <a:solidFill>
                <a:schemeClr val="accent1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51897" y="3321278"/>
            <a:ext cx="17907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b="1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3 ′</a:t>
            </a:r>
            <a:r>
              <a:rPr lang="en-US" sz="800" b="1" dirty="0" err="1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lengthel</a:t>
            </a:r>
            <a:endParaRPr lang="en-US" sz="800" b="1" dirty="0">
              <a:solidFill>
                <a:schemeClr val="accent1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949403" y="3077289"/>
            <a:ext cx="1790700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4 </a:t>
            </a:r>
            <a:r>
              <a:rPr lang="en-US" sz="1000" b="1" dirty="0" err="1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unciaGrafut</a:t>
            </a:r>
            <a:endParaRPr lang="en-US" sz="1000" b="1" dirty="0">
              <a:solidFill>
                <a:schemeClr val="accent6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949403" y="685800"/>
            <a:ext cx="304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4 </a:t>
            </a:r>
            <a:r>
              <a:rPr lang="en-US" sz="2000" b="1" dirty="0" err="1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Grafut</a:t>
            </a:r>
            <a:endParaRPr lang="en-US" sz="2000" b="1" dirty="0">
              <a:solidFill>
                <a:schemeClr val="accent6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05400" y="0"/>
            <a:ext cx="18288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′</a:t>
            </a:r>
            <a:r>
              <a:rPr lang="en-US" sz="3600" b="1" dirty="0" err="1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ulnaral</a:t>
            </a:r>
            <a:endParaRPr lang="en-US" sz="3600" b="1" dirty="0">
              <a:solidFill>
                <a:schemeClr val="accent6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876800" y="4110900"/>
            <a:ext cx="247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′foot-like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410200" y="2743200"/>
            <a:ext cx="1371600" cy="1371600"/>
          </a:xfrm>
          <a:prstGeom prst="rect">
            <a:avLst/>
          </a:prstGeom>
          <a:noFill/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352800" y="685800"/>
            <a:ext cx="5486400" cy="5486400"/>
          </a:xfrm>
          <a:prstGeom prst="rect">
            <a:avLst/>
          </a:prstGeom>
          <a:noFill/>
          <a:ln w="1524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038850" y="3371850"/>
            <a:ext cx="114300" cy="114300"/>
          </a:xfrm>
          <a:prstGeom prst="rect">
            <a:avLst/>
          </a:prstGeom>
          <a:noFill/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" t="2" r="67787" b="86593"/>
          <a:stretch/>
        </p:blipFill>
        <p:spPr>
          <a:xfrm>
            <a:off x="8983636" y="6276356"/>
            <a:ext cx="1371600" cy="640080"/>
          </a:xfrm>
          <a:prstGeom prst="rect">
            <a:avLst/>
          </a:prstGeom>
        </p:spPr>
      </p:pic>
      <p:pic>
        <p:nvPicPr>
          <p:cNvPr id="233" name="Picture 23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206899" y="3079886"/>
            <a:ext cx="4516890" cy="812529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10460063" y="1406804"/>
            <a:ext cx="1304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BD92DE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′yard-like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8906059" y="1419668"/>
            <a:ext cx="1818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BD92DE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′brachial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546382" y="4610366"/>
            <a:ext cx="171141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>
                    <a:lumMod val="65000"/>
                  </a:schemeClr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Human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972300" y="5193268"/>
            <a:ext cx="1409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>
                    <a:lumMod val="65000"/>
                  </a:schemeClr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Basketball</a:t>
            </a: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8994" y="3603723"/>
            <a:ext cx="495556" cy="488949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5867400" y="3200400"/>
            <a:ext cx="457200" cy="457200"/>
          </a:xfrm>
          <a:prstGeom prst="rect">
            <a:avLst/>
          </a:prstGeom>
          <a:noFill/>
          <a:ln w="127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7849" y="3525447"/>
            <a:ext cx="91702" cy="91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355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33334</TotalTime>
  <Words>170</Words>
  <Application>Microsoft Office PowerPoint</Application>
  <PresentationFormat>Widescreen</PresentationFormat>
  <Paragraphs>76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Symbola</vt:lpstr>
      <vt:lpstr>Office Theme</vt:lpstr>
      <vt:lpstr>First, a little preview of the human scale…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Volan</dc:creator>
  <cp:lastModifiedBy>John Volan</cp:lastModifiedBy>
  <cp:revision>721</cp:revision>
  <dcterms:created xsi:type="dcterms:W3CDTF">2015-10-03T21:38:52Z</dcterms:created>
  <dcterms:modified xsi:type="dcterms:W3CDTF">2017-07-06T02:33:00Z</dcterms:modified>
</cp:coreProperties>
</file>